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9" r:id="rId3"/>
    <p:sldId id="262" r:id="rId4"/>
    <p:sldId id="260" r:id="rId5"/>
    <p:sldId id="263" r:id="rId6"/>
    <p:sldId id="266" r:id="rId7"/>
    <p:sldId id="264" r:id="rId8"/>
    <p:sldId id="257" r:id="rId9"/>
    <p:sldId id="265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F0F51B-42EB-1E41-E0AD-15D0065E9063}" v="1" dt="2021-11-08T14:59:54.135"/>
    <p1510:client id="{23E182AE-0FD2-8BBA-0EAD-2959D2DE19B2}" v="4" dt="2021-11-08T13:46:10.700"/>
    <p1510:client id="{4AD049E3-06B4-4C50-4604-27A5792B07DE}" v="60" dt="2021-10-21T05:12:43.306"/>
    <p1510:client id="{7D9A5C2B-0502-7112-5AF8-72A6466A5FF3}" v="171" dt="2021-10-21T05:58:36.427"/>
    <p1510:client id="{80C1D005-FE42-A907-1CF7-EBCD09DC647B}" v="366" dt="2021-10-21T09:19:44.446"/>
    <p1510:client id="{A72E260B-FA92-C6F7-0E62-9C2C368545A9}" v="1" dt="2021-10-28T11:48:26.563"/>
    <p1510:client id="{F8A8D2F5-70DC-6D80-BD63-83887F35E4A2}" v="136" dt="2021-10-20T13:18:33.7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ina Hałasa" userId="eecd0ba8-5da3-4b7a-b0d3-8dc705b6de74" providerId="ADAL" clId="{E83C8843-1DE9-9648-82F8-368527DDE52D}"/>
    <pc:docChg chg="custSel addSld delSld modSld sldOrd">
      <pc:chgData name="Paulina Hałasa" userId="eecd0ba8-5da3-4b7a-b0d3-8dc705b6de74" providerId="ADAL" clId="{E83C8843-1DE9-9648-82F8-368527DDE52D}" dt="2021-10-20T19:55:58.253" v="418" actId="20577"/>
      <pc:docMkLst>
        <pc:docMk/>
      </pc:docMkLst>
      <pc:sldChg chg="modSp mod ord chgLayout">
        <pc:chgData name="Paulina Hałasa" userId="eecd0ba8-5da3-4b7a-b0d3-8dc705b6de74" providerId="ADAL" clId="{E83C8843-1DE9-9648-82F8-368527DDE52D}" dt="2021-10-20T19:55:58.253" v="418" actId="20577"/>
        <pc:sldMkLst>
          <pc:docMk/>
          <pc:sldMk cId="4021463376" sldId="257"/>
        </pc:sldMkLst>
        <pc:spChg chg="mod ord">
          <ac:chgData name="Paulina Hałasa" userId="eecd0ba8-5da3-4b7a-b0d3-8dc705b6de74" providerId="ADAL" clId="{E83C8843-1DE9-9648-82F8-368527DDE52D}" dt="2021-10-20T19:54:15.452" v="346" actId="20577"/>
          <ac:spMkLst>
            <pc:docMk/>
            <pc:sldMk cId="4021463376" sldId="257"/>
            <ac:spMk id="2" creationId="{89812E91-3E3D-430D-AC9A-C982E8F03728}"/>
          </ac:spMkLst>
        </pc:spChg>
        <pc:spChg chg="mod ord">
          <ac:chgData name="Paulina Hałasa" userId="eecd0ba8-5da3-4b7a-b0d3-8dc705b6de74" providerId="ADAL" clId="{E83C8843-1DE9-9648-82F8-368527DDE52D}" dt="2021-10-20T19:55:58.253" v="418" actId="20577"/>
          <ac:spMkLst>
            <pc:docMk/>
            <pc:sldMk cId="4021463376" sldId="257"/>
            <ac:spMk id="3" creationId="{87250B87-6577-4389-A8E7-58F387146391}"/>
          </ac:spMkLst>
        </pc:spChg>
      </pc:sldChg>
      <pc:sldChg chg="del">
        <pc:chgData name="Paulina Hałasa" userId="eecd0ba8-5da3-4b7a-b0d3-8dc705b6de74" providerId="ADAL" clId="{E83C8843-1DE9-9648-82F8-368527DDE52D}" dt="2021-10-20T19:51:28.338" v="226" actId="2696"/>
        <pc:sldMkLst>
          <pc:docMk/>
          <pc:sldMk cId="1732388409" sldId="258"/>
        </pc:sldMkLst>
      </pc:sldChg>
      <pc:sldChg chg="modSp ord">
        <pc:chgData name="Paulina Hałasa" userId="eecd0ba8-5da3-4b7a-b0d3-8dc705b6de74" providerId="ADAL" clId="{E83C8843-1DE9-9648-82F8-368527DDE52D}" dt="2021-10-20T19:42:27.780" v="207" actId="1076"/>
        <pc:sldMkLst>
          <pc:docMk/>
          <pc:sldMk cId="657621888" sldId="260"/>
        </pc:sldMkLst>
        <pc:spChg chg="mod">
          <ac:chgData name="Paulina Hałasa" userId="eecd0ba8-5da3-4b7a-b0d3-8dc705b6de74" providerId="ADAL" clId="{E83C8843-1DE9-9648-82F8-368527DDE52D}" dt="2021-10-20T19:38:19.507" v="151" actId="20577"/>
          <ac:spMkLst>
            <pc:docMk/>
            <pc:sldMk cId="657621888" sldId="260"/>
            <ac:spMk id="3" creationId="{508C6F78-5C9B-4F40-94DB-770422CB96BD}"/>
          </ac:spMkLst>
        </pc:spChg>
      </pc:sldChg>
      <pc:sldChg chg="ord">
        <pc:chgData name="Paulina Hałasa" userId="eecd0ba8-5da3-4b7a-b0d3-8dc705b6de74" providerId="ADAL" clId="{E83C8843-1DE9-9648-82F8-368527DDE52D}" dt="2021-10-20T19:42:21.285" v="206" actId="1076"/>
        <pc:sldMkLst>
          <pc:docMk/>
          <pc:sldMk cId="2197138239" sldId="262"/>
        </pc:sldMkLst>
      </pc:sldChg>
      <pc:sldChg chg="addSp modSp ord">
        <pc:chgData name="Paulina Hałasa" userId="eecd0ba8-5da3-4b7a-b0d3-8dc705b6de74" providerId="ADAL" clId="{E83C8843-1DE9-9648-82F8-368527DDE52D}" dt="2021-10-20T19:50:50.071" v="224" actId="1076"/>
        <pc:sldMkLst>
          <pc:docMk/>
          <pc:sldMk cId="2200861680" sldId="263"/>
        </pc:sldMkLst>
        <pc:spChg chg="mod">
          <ac:chgData name="Paulina Hałasa" userId="eecd0ba8-5da3-4b7a-b0d3-8dc705b6de74" providerId="ADAL" clId="{E83C8843-1DE9-9648-82F8-368527DDE52D}" dt="2021-10-20T19:50:18.504" v="221" actId="1076"/>
          <ac:spMkLst>
            <pc:docMk/>
            <pc:sldMk cId="2200861680" sldId="263"/>
            <ac:spMk id="2" creationId="{022BA2B9-356F-45AC-877B-4309CD477371}"/>
          </ac:spMkLst>
        </pc:spChg>
        <pc:spChg chg="mod">
          <ac:chgData name="Paulina Hałasa" userId="eecd0ba8-5da3-4b7a-b0d3-8dc705b6de74" providerId="ADAL" clId="{E83C8843-1DE9-9648-82F8-368527DDE52D}" dt="2021-10-20T19:50:20.930" v="222" actId="1076"/>
          <ac:spMkLst>
            <pc:docMk/>
            <pc:sldMk cId="2200861680" sldId="263"/>
            <ac:spMk id="3" creationId="{C32586EE-C52F-49B1-80B1-152D2BE56754}"/>
          </ac:spMkLst>
        </pc:spChg>
        <pc:picChg chg="add mod">
          <ac:chgData name="Paulina Hałasa" userId="eecd0ba8-5da3-4b7a-b0d3-8dc705b6de74" providerId="ADAL" clId="{E83C8843-1DE9-9648-82F8-368527DDE52D}" dt="2021-10-20T19:50:50.071" v="224" actId="1076"/>
          <ac:picMkLst>
            <pc:docMk/>
            <pc:sldMk cId="2200861680" sldId="263"/>
            <ac:picMk id="6" creationId="{BC2DAE2B-E1D7-254C-88FA-DF292D6FED06}"/>
          </ac:picMkLst>
        </pc:picChg>
      </pc:sldChg>
      <pc:sldChg chg="modSp ord">
        <pc:chgData name="Paulina Hałasa" userId="eecd0ba8-5da3-4b7a-b0d3-8dc705b6de74" providerId="ADAL" clId="{E83C8843-1DE9-9648-82F8-368527DDE52D}" dt="2021-10-20T19:53:37.882" v="310" actId="20577"/>
        <pc:sldMkLst>
          <pc:docMk/>
          <pc:sldMk cId="1137003132" sldId="264"/>
        </pc:sldMkLst>
        <pc:spChg chg="mod">
          <ac:chgData name="Paulina Hałasa" userId="eecd0ba8-5da3-4b7a-b0d3-8dc705b6de74" providerId="ADAL" clId="{E83C8843-1DE9-9648-82F8-368527DDE52D}" dt="2021-10-20T19:53:37.882" v="310" actId="20577"/>
          <ac:spMkLst>
            <pc:docMk/>
            <pc:sldMk cId="1137003132" sldId="264"/>
            <ac:spMk id="2" creationId="{A324FCFE-DDFD-490B-AFCD-0320B38F7749}"/>
          </ac:spMkLst>
        </pc:spChg>
      </pc:sldChg>
      <pc:sldChg chg="addSp modSp new">
        <pc:chgData name="Paulina Hałasa" userId="eecd0ba8-5da3-4b7a-b0d3-8dc705b6de74" providerId="ADAL" clId="{E83C8843-1DE9-9648-82F8-368527DDE52D}" dt="2021-10-20T19:51:10.013" v="225" actId="22"/>
        <pc:sldMkLst>
          <pc:docMk/>
          <pc:sldMk cId="355102648" sldId="265"/>
        </pc:sldMkLst>
        <pc:spChg chg="mod">
          <ac:chgData name="Paulina Hałasa" userId="eecd0ba8-5da3-4b7a-b0d3-8dc705b6de74" providerId="ADAL" clId="{E83C8843-1DE9-9648-82F8-368527DDE52D}" dt="2021-10-20T19:46:52.150" v="219" actId="20577"/>
          <ac:spMkLst>
            <pc:docMk/>
            <pc:sldMk cId="355102648" sldId="265"/>
            <ac:spMk id="3" creationId="{0A6ACBDB-69C2-D648-9B9F-136A264A235F}"/>
          </ac:spMkLst>
        </pc:spChg>
        <pc:spChg chg="add">
          <ac:chgData name="Paulina Hałasa" userId="eecd0ba8-5da3-4b7a-b0d3-8dc705b6de74" providerId="ADAL" clId="{E83C8843-1DE9-9648-82F8-368527DDE52D}" dt="2021-10-20T19:51:10.013" v="225" actId="22"/>
          <ac:spMkLst>
            <pc:docMk/>
            <pc:sldMk cId="355102648" sldId="265"/>
            <ac:spMk id="5" creationId="{81D60DD7-BB96-5240-97FB-6837BBF50C21}"/>
          </ac:spMkLst>
        </pc:spChg>
      </pc:sldChg>
      <pc:sldChg chg="addSp modSp new ord">
        <pc:chgData name="Paulina Hałasa" userId="eecd0ba8-5da3-4b7a-b0d3-8dc705b6de74" providerId="ADAL" clId="{E83C8843-1DE9-9648-82F8-368527DDE52D}" dt="2021-10-20T19:46:13.186" v="216" actId="1076"/>
        <pc:sldMkLst>
          <pc:docMk/>
          <pc:sldMk cId="1074975856" sldId="266"/>
        </pc:sldMkLst>
        <pc:spChg chg="mod">
          <ac:chgData name="Paulina Hałasa" userId="eecd0ba8-5da3-4b7a-b0d3-8dc705b6de74" providerId="ADAL" clId="{E83C8843-1DE9-9648-82F8-368527DDE52D}" dt="2021-10-20T19:41:39.597" v="205" actId="20577"/>
          <ac:spMkLst>
            <pc:docMk/>
            <pc:sldMk cId="1074975856" sldId="266"/>
            <ac:spMk id="2" creationId="{C6999A70-7E1B-2647-80DD-8024A5EB3319}"/>
          </ac:spMkLst>
        </pc:spChg>
        <pc:spChg chg="mod">
          <ac:chgData name="Paulina Hałasa" userId="eecd0ba8-5da3-4b7a-b0d3-8dc705b6de74" providerId="ADAL" clId="{E83C8843-1DE9-9648-82F8-368527DDE52D}" dt="2021-10-20T19:40:29.407" v="156" actId="20577"/>
          <ac:spMkLst>
            <pc:docMk/>
            <pc:sldMk cId="1074975856" sldId="266"/>
            <ac:spMk id="3" creationId="{A467A9AD-F608-5B45-96C2-2B7C98A472F7}"/>
          </ac:spMkLst>
        </pc:spChg>
        <pc:picChg chg="add mod">
          <ac:chgData name="Paulina Hałasa" userId="eecd0ba8-5da3-4b7a-b0d3-8dc705b6de74" providerId="ADAL" clId="{E83C8843-1DE9-9648-82F8-368527DDE52D}" dt="2021-10-20T19:46:13.186" v="216" actId="1076"/>
          <ac:picMkLst>
            <pc:docMk/>
            <pc:sldMk cId="1074975856" sldId="266"/>
            <ac:picMk id="6" creationId="{28ACF2D9-8650-514B-87FC-27383327638F}"/>
          </ac:picMkLst>
        </pc:picChg>
      </pc:sldChg>
    </pc:docChg>
  </pc:docChgLst>
  <pc:docChgLst>
    <pc:chgData name="Paulina Hałasa" userId="S::phalasa@sp58.lublin.eu::eecd0ba8-5da3-4b7a-b0d3-8dc705b6de74" providerId="AD" clId="Web-{4AD049E3-06B4-4C50-4604-27A5792B07DE}"/>
    <pc:docChg chg="modSld">
      <pc:chgData name="Paulina Hałasa" userId="S::phalasa@sp58.lublin.eu::eecd0ba8-5da3-4b7a-b0d3-8dc705b6de74" providerId="AD" clId="Web-{4AD049E3-06B4-4C50-4604-27A5792B07DE}" dt="2021-10-21T05:12:43.306" v="60" actId="20577"/>
      <pc:docMkLst>
        <pc:docMk/>
      </pc:docMkLst>
      <pc:sldChg chg="modSp">
        <pc:chgData name="Paulina Hałasa" userId="S::phalasa@sp58.lublin.eu::eecd0ba8-5da3-4b7a-b0d3-8dc705b6de74" providerId="AD" clId="Web-{4AD049E3-06B4-4C50-4604-27A5792B07DE}" dt="2021-10-21T04:56:59.357" v="37" actId="1076"/>
        <pc:sldMkLst>
          <pc:docMk/>
          <pc:sldMk cId="2976501623" sldId="259"/>
        </pc:sldMkLst>
        <pc:spChg chg="mod">
          <ac:chgData name="Paulina Hałasa" userId="S::phalasa@sp58.lublin.eu::eecd0ba8-5da3-4b7a-b0d3-8dc705b6de74" providerId="AD" clId="Web-{4AD049E3-06B4-4C50-4604-27A5792B07DE}" dt="2021-10-21T04:56:59.357" v="37" actId="1076"/>
          <ac:spMkLst>
            <pc:docMk/>
            <pc:sldMk cId="2976501623" sldId="259"/>
            <ac:spMk id="3" creationId="{048958CF-0430-4B9F-BC33-1085093CD436}"/>
          </ac:spMkLst>
        </pc:spChg>
      </pc:sldChg>
      <pc:sldChg chg="modSp">
        <pc:chgData name="Paulina Hałasa" userId="S::phalasa@sp58.lublin.eu::eecd0ba8-5da3-4b7a-b0d3-8dc705b6de74" providerId="AD" clId="Web-{4AD049E3-06B4-4C50-4604-27A5792B07DE}" dt="2021-10-21T04:57:21.357" v="38" actId="20577"/>
        <pc:sldMkLst>
          <pc:docMk/>
          <pc:sldMk cId="2197138239" sldId="262"/>
        </pc:sldMkLst>
        <pc:spChg chg="mod">
          <ac:chgData name="Paulina Hałasa" userId="S::phalasa@sp58.lublin.eu::eecd0ba8-5da3-4b7a-b0d3-8dc705b6de74" providerId="AD" clId="Web-{4AD049E3-06B4-4C50-4604-27A5792B07DE}" dt="2021-10-21T04:57:21.357" v="38" actId="20577"/>
          <ac:spMkLst>
            <pc:docMk/>
            <pc:sldMk cId="2197138239" sldId="262"/>
            <ac:spMk id="2" creationId="{5585D1C9-5B0D-49AA-AE29-EC693A771226}"/>
          </ac:spMkLst>
        </pc:spChg>
      </pc:sldChg>
      <pc:sldChg chg="addSp delSp modSp mod setBg">
        <pc:chgData name="Paulina Hałasa" userId="S::phalasa@sp58.lublin.eu::eecd0ba8-5da3-4b7a-b0d3-8dc705b6de74" providerId="AD" clId="Web-{4AD049E3-06B4-4C50-4604-27A5792B07DE}" dt="2021-10-21T04:55:42.026" v="20" actId="20577"/>
        <pc:sldMkLst>
          <pc:docMk/>
          <pc:sldMk cId="2200861680" sldId="263"/>
        </pc:sldMkLst>
        <pc:spChg chg="mod">
          <ac:chgData name="Paulina Hałasa" userId="S::phalasa@sp58.lublin.eu::eecd0ba8-5da3-4b7a-b0d3-8dc705b6de74" providerId="AD" clId="Web-{4AD049E3-06B4-4C50-4604-27A5792B07DE}" dt="2021-10-21T04:54:31.274" v="8"/>
          <ac:spMkLst>
            <pc:docMk/>
            <pc:sldMk cId="2200861680" sldId="263"/>
            <ac:spMk id="2" creationId="{022BA2B9-356F-45AC-877B-4309CD477371}"/>
          </ac:spMkLst>
        </pc:spChg>
        <pc:spChg chg="mod">
          <ac:chgData name="Paulina Hałasa" userId="S::phalasa@sp58.lublin.eu::eecd0ba8-5da3-4b7a-b0d3-8dc705b6de74" providerId="AD" clId="Web-{4AD049E3-06B4-4C50-4604-27A5792B07DE}" dt="2021-10-21T04:55:42.026" v="20" actId="20577"/>
          <ac:spMkLst>
            <pc:docMk/>
            <pc:sldMk cId="2200861680" sldId="263"/>
            <ac:spMk id="3" creationId="{C32586EE-C52F-49B1-80B1-152D2BE56754}"/>
          </ac:spMkLst>
        </pc:spChg>
        <pc:spChg chg="add del">
          <ac:chgData name="Paulina Hałasa" userId="S::phalasa@sp58.lublin.eu::eecd0ba8-5da3-4b7a-b0d3-8dc705b6de74" providerId="AD" clId="Web-{4AD049E3-06B4-4C50-4604-27A5792B07DE}" dt="2021-10-21T04:54:31.259" v="7"/>
          <ac:spMkLst>
            <pc:docMk/>
            <pc:sldMk cId="2200861680" sldId="263"/>
            <ac:spMk id="11" creationId="{86C7B4A1-154A-4DF0-AC46-F88D75A2E0FD}"/>
          </ac:spMkLst>
        </pc:spChg>
        <pc:picChg chg="mod ord">
          <ac:chgData name="Paulina Hałasa" userId="S::phalasa@sp58.lublin.eu::eecd0ba8-5da3-4b7a-b0d3-8dc705b6de74" providerId="AD" clId="Web-{4AD049E3-06B4-4C50-4604-27A5792B07DE}" dt="2021-10-21T04:54:31.274" v="8"/>
          <ac:picMkLst>
            <pc:docMk/>
            <pc:sldMk cId="2200861680" sldId="263"/>
            <ac:picMk id="6" creationId="{BC2DAE2B-E1D7-254C-88FA-DF292D6FED06}"/>
          </ac:picMkLst>
        </pc:picChg>
        <pc:cxnChg chg="add">
          <ac:chgData name="Paulina Hałasa" userId="S::phalasa@sp58.lublin.eu::eecd0ba8-5da3-4b7a-b0d3-8dc705b6de74" providerId="AD" clId="Web-{4AD049E3-06B4-4C50-4604-27A5792B07DE}" dt="2021-10-21T04:54:31.274" v="8"/>
          <ac:cxnSpMkLst>
            <pc:docMk/>
            <pc:sldMk cId="2200861680" sldId="263"/>
            <ac:cxnSpMk id="8" creationId="{A7F400EE-A8A5-48AF-B4D6-291B52C6F0B0}"/>
          </ac:cxnSpMkLst>
        </pc:cxnChg>
      </pc:sldChg>
      <pc:sldChg chg="modSp">
        <pc:chgData name="Paulina Hałasa" userId="S::phalasa@sp58.lublin.eu::eecd0ba8-5da3-4b7a-b0d3-8dc705b6de74" providerId="AD" clId="Web-{4AD049E3-06B4-4C50-4604-27A5792B07DE}" dt="2021-10-21T05:12:16.649" v="56" actId="20577"/>
        <pc:sldMkLst>
          <pc:docMk/>
          <pc:sldMk cId="1137003132" sldId="264"/>
        </pc:sldMkLst>
        <pc:spChg chg="mod">
          <ac:chgData name="Paulina Hałasa" userId="S::phalasa@sp58.lublin.eu::eecd0ba8-5da3-4b7a-b0d3-8dc705b6de74" providerId="AD" clId="Web-{4AD049E3-06B4-4C50-4604-27A5792B07DE}" dt="2021-10-21T05:12:16.649" v="56" actId="20577"/>
          <ac:spMkLst>
            <pc:docMk/>
            <pc:sldMk cId="1137003132" sldId="264"/>
            <ac:spMk id="2" creationId="{A324FCFE-DDFD-490B-AFCD-0320B38F7749}"/>
          </ac:spMkLst>
        </pc:spChg>
      </pc:sldChg>
      <pc:sldChg chg="delSp modSp">
        <pc:chgData name="Paulina Hałasa" userId="S::phalasa@sp58.lublin.eu::eecd0ba8-5da3-4b7a-b0d3-8dc705b6de74" providerId="AD" clId="Web-{4AD049E3-06B4-4C50-4604-27A5792B07DE}" dt="2021-10-21T05:12:43.306" v="60" actId="20577"/>
        <pc:sldMkLst>
          <pc:docMk/>
          <pc:sldMk cId="355102648" sldId="265"/>
        </pc:sldMkLst>
        <pc:spChg chg="mod">
          <ac:chgData name="Paulina Hałasa" userId="S::phalasa@sp58.lublin.eu::eecd0ba8-5da3-4b7a-b0d3-8dc705b6de74" providerId="AD" clId="Web-{4AD049E3-06B4-4C50-4604-27A5792B07DE}" dt="2021-10-21T05:12:43.306" v="60" actId="20577"/>
          <ac:spMkLst>
            <pc:docMk/>
            <pc:sldMk cId="355102648" sldId="265"/>
            <ac:spMk id="2" creationId="{43B12B8A-6560-7149-BD1A-805685FEDADF}"/>
          </ac:spMkLst>
        </pc:spChg>
        <pc:spChg chg="mod">
          <ac:chgData name="Paulina Hałasa" userId="S::phalasa@sp58.lublin.eu::eecd0ba8-5da3-4b7a-b0d3-8dc705b6de74" providerId="AD" clId="Web-{4AD049E3-06B4-4C50-4604-27A5792B07DE}" dt="2021-10-21T05:00:54.332" v="52" actId="20577"/>
          <ac:spMkLst>
            <pc:docMk/>
            <pc:sldMk cId="355102648" sldId="265"/>
            <ac:spMk id="3" creationId="{0A6ACBDB-69C2-D648-9B9F-136A264A235F}"/>
          </ac:spMkLst>
        </pc:spChg>
        <pc:spChg chg="del mod">
          <ac:chgData name="Paulina Hałasa" userId="S::phalasa@sp58.lublin.eu::eecd0ba8-5da3-4b7a-b0d3-8dc705b6de74" providerId="AD" clId="Web-{4AD049E3-06B4-4C50-4604-27A5792B07DE}" dt="2021-10-21T05:00:51.394" v="47"/>
          <ac:spMkLst>
            <pc:docMk/>
            <pc:sldMk cId="355102648" sldId="265"/>
            <ac:spMk id="5" creationId="{81D60DD7-BB96-5240-97FB-6837BBF50C21}"/>
          </ac:spMkLst>
        </pc:spChg>
      </pc:sldChg>
      <pc:sldChg chg="modSp mod setBg">
        <pc:chgData name="Paulina Hałasa" userId="S::phalasa@sp58.lublin.eu::eecd0ba8-5da3-4b7a-b0d3-8dc705b6de74" providerId="AD" clId="Web-{4AD049E3-06B4-4C50-4604-27A5792B07DE}" dt="2021-10-21T05:11:58.618" v="53"/>
        <pc:sldMkLst>
          <pc:docMk/>
          <pc:sldMk cId="1074975856" sldId="266"/>
        </pc:sldMkLst>
        <pc:spChg chg="mod">
          <ac:chgData name="Paulina Hałasa" userId="S::phalasa@sp58.lublin.eu::eecd0ba8-5da3-4b7a-b0d3-8dc705b6de74" providerId="AD" clId="Web-{4AD049E3-06B4-4C50-4604-27A5792B07DE}" dt="2021-10-21T05:11:58.618" v="53"/>
          <ac:spMkLst>
            <pc:docMk/>
            <pc:sldMk cId="1074975856" sldId="266"/>
            <ac:spMk id="2" creationId="{C6999A70-7E1B-2647-80DD-8024A5EB3319}"/>
          </ac:spMkLst>
        </pc:spChg>
        <pc:spChg chg="mod ord">
          <ac:chgData name="Paulina Hałasa" userId="S::phalasa@sp58.lublin.eu::eecd0ba8-5da3-4b7a-b0d3-8dc705b6de74" providerId="AD" clId="Web-{4AD049E3-06B4-4C50-4604-27A5792B07DE}" dt="2021-10-21T05:11:58.618" v="53"/>
          <ac:spMkLst>
            <pc:docMk/>
            <pc:sldMk cId="1074975856" sldId="266"/>
            <ac:spMk id="3" creationId="{A467A9AD-F608-5B45-96C2-2B7C98A472F7}"/>
          </ac:spMkLst>
        </pc:spChg>
        <pc:picChg chg="mod">
          <ac:chgData name="Paulina Hałasa" userId="S::phalasa@sp58.lublin.eu::eecd0ba8-5da3-4b7a-b0d3-8dc705b6de74" providerId="AD" clId="Web-{4AD049E3-06B4-4C50-4604-27A5792B07DE}" dt="2021-10-21T05:11:58.618" v="53"/>
          <ac:picMkLst>
            <pc:docMk/>
            <pc:sldMk cId="1074975856" sldId="266"/>
            <ac:picMk id="6" creationId="{28ACF2D9-8650-514B-87FC-27383327638F}"/>
          </ac:picMkLst>
        </pc:picChg>
      </pc:sldChg>
    </pc:docChg>
  </pc:docChgLst>
  <pc:docChgLst>
    <pc:chgData name="Paulina Hałasa" userId="S::phalasa@sp58.lublin.eu::eecd0ba8-5da3-4b7a-b0d3-8dc705b6de74" providerId="AD" clId="Web-{23E182AE-0FD2-8BBA-0EAD-2959D2DE19B2}"/>
    <pc:docChg chg="addSld delSld modSld">
      <pc:chgData name="Paulina Hałasa" userId="S::phalasa@sp58.lublin.eu::eecd0ba8-5da3-4b7a-b0d3-8dc705b6de74" providerId="AD" clId="Web-{23E182AE-0FD2-8BBA-0EAD-2959D2DE19B2}" dt="2021-11-08T13:46:10.700" v="4"/>
      <pc:docMkLst>
        <pc:docMk/>
      </pc:docMkLst>
      <pc:sldChg chg="addSp delSp modSp new del mod setBg">
        <pc:chgData name="Paulina Hałasa" userId="S::phalasa@sp58.lublin.eu::eecd0ba8-5da3-4b7a-b0d3-8dc705b6de74" providerId="AD" clId="Web-{23E182AE-0FD2-8BBA-0EAD-2959D2DE19B2}" dt="2021-11-08T13:46:10.700" v="4"/>
        <pc:sldMkLst>
          <pc:docMk/>
          <pc:sldMk cId="2283871735" sldId="268"/>
        </pc:sldMkLst>
        <pc:spChg chg="del">
          <ac:chgData name="Paulina Hałasa" userId="S::phalasa@sp58.lublin.eu::eecd0ba8-5da3-4b7a-b0d3-8dc705b6de74" providerId="AD" clId="Web-{23E182AE-0FD2-8BBA-0EAD-2959D2DE19B2}" dt="2021-11-08T13:46:04.638" v="2"/>
          <ac:spMkLst>
            <pc:docMk/>
            <pc:sldMk cId="2283871735" sldId="268"/>
            <ac:spMk id="2" creationId="{8207973C-096F-4FC7-B4E5-205D70BF2B07}"/>
          </ac:spMkLst>
        </pc:spChg>
        <pc:spChg chg="del">
          <ac:chgData name="Paulina Hałasa" userId="S::phalasa@sp58.lublin.eu::eecd0ba8-5da3-4b7a-b0d3-8dc705b6de74" providerId="AD" clId="Web-{23E182AE-0FD2-8BBA-0EAD-2959D2DE19B2}" dt="2021-11-08T13:45:58.622" v="1"/>
          <ac:spMkLst>
            <pc:docMk/>
            <pc:sldMk cId="2283871735" sldId="268"/>
            <ac:spMk id="3" creationId="{B7ECF713-60A4-4BB7-858C-38488BEAEF56}"/>
          </ac:spMkLst>
        </pc:spChg>
        <pc:spChg chg="add mod">
          <ac:chgData name="Paulina Hałasa" userId="S::phalasa@sp58.lublin.eu::eecd0ba8-5da3-4b7a-b0d3-8dc705b6de74" providerId="AD" clId="Web-{23E182AE-0FD2-8BBA-0EAD-2959D2DE19B2}" dt="2021-11-08T13:46:07.560" v="3"/>
          <ac:spMkLst>
            <pc:docMk/>
            <pc:sldMk cId="2283871735" sldId="268"/>
            <ac:spMk id="6" creationId="{18C9AB0E-3415-46B5-99D8-FB0BC155C26C}"/>
          </ac:spMkLst>
        </pc:spChg>
        <pc:spChg chg="add">
          <ac:chgData name="Paulina Hałasa" userId="S::phalasa@sp58.lublin.eu::eecd0ba8-5da3-4b7a-b0d3-8dc705b6de74" providerId="AD" clId="Web-{23E182AE-0FD2-8BBA-0EAD-2959D2DE19B2}" dt="2021-11-08T13:46:04.638" v="2"/>
          <ac:spMkLst>
            <pc:docMk/>
            <pc:sldMk cId="2283871735" sldId="268"/>
            <ac:spMk id="9" creationId="{42A4FC2C-047E-45A5-965D-8E1E3BF09BC6}"/>
          </ac:spMkLst>
        </pc:spChg>
        <pc:picChg chg="add del mod ord">
          <ac:chgData name="Paulina Hałasa" userId="S::phalasa@sp58.lublin.eu::eecd0ba8-5da3-4b7a-b0d3-8dc705b6de74" providerId="AD" clId="Web-{23E182AE-0FD2-8BBA-0EAD-2959D2DE19B2}" dt="2021-11-08T13:46:07.560" v="3"/>
          <ac:picMkLst>
            <pc:docMk/>
            <pc:sldMk cId="2283871735" sldId="268"/>
            <ac:picMk id="4" creationId="{C0B7FE46-0467-448E-9174-70BF25B064B5}"/>
          </ac:picMkLst>
        </pc:picChg>
      </pc:sldChg>
    </pc:docChg>
  </pc:docChgLst>
  <pc:docChgLst>
    <pc:chgData name="Paulina Hałasa" userId="S::phalasa@sp58.lublin.eu::eecd0ba8-5da3-4b7a-b0d3-8dc705b6de74" providerId="AD" clId="Web-{7D9A5C2B-0502-7112-5AF8-72A6466A5FF3}"/>
    <pc:docChg chg="modSld sldOrd">
      <pc:chgData name="Paulina Hałasa" userId="S::phalasa@sp58.lublin.eu::eecd0ba8-5da3-4b7a-b0d3-8dc705b6de74" providerId="AD" clId="Web-{7D9A5C2B-0502-7112-5AF8-72A6466A5FF3}" dt="2021-10-21T05:58:36.427" v="156" actId="20577"/>
      <pc:docMkLst>
        <pc:docMk/>
      </pc:docMkLst>
      <pc:sldChg chg="modSp">
        <pc:chgData name="Paulina Hałasa" userId="S::phalasa@sp58.lublin.eu::eecd0ba8-5da3-4b7a-b0d3-8dc705b6de74" providerId="AD" clId="Web-{7D9A5C2B-0502-7112-5AF8-72A6466A5FF3}" dt="2021-10-21T05:47:08.294" v="95" actId="20577"/>
        <pc:sldMkLst>
          <pc:docMk/>
          <pc:sldMk cId="4021463376" sldId="257"/>
        </pc:sldMkLst>
        <pc:spChg chg="mod">
          <ac:chgData name="Paulina Hałasa" userId="S::phalasa@sp58.lublin.eu::eecd0ba8-5da3-4b7a-b0d3-8dc705b6de74" providerId="AD" clId="Web-{7D9A5C2B-0502-7112-5AF8-72A6466A5FF3}" dt="2021-10-21T05:47:08.294" v="95" actId="20577"/>
          <ac:spMkLst>
            <pc:docMk/>
            <pc:sldMk cId="4021463376" sldId="257"/>
            <ac:spMk id="2" creationId="{89812E91-3E3D-430D-AC9A-C982E8F03728}"/>
          </ac:spMkLst>
        </pc:spChg>
      </pc:sldChg>
      <pc:sldChg chg="modSp">
        <pc:chgData name="Paulina Hałasa" userId="S::phalasa@sp58.lublin.eu::eecd0ba8-5da3-4b7a-b0d3-8dc705b6de74" providerId="AD" clId="Web-{7D9A5C2B-0502-7112-5AF8-72A6466A5FF3}" dt="2021-10-21T05:58:30.052" v="155" actId="20577"/>
        <pc:sldMkLst>
          <pc:docMk/>
          <pc:sldMk cId="2976501623" sldId="259"/>
        </pc:sldMkLst>
        <pc:spChg chg="mod">
          <ac:chgData name="Paulina Hałasa" userId="S::phalasa@sp58.lublin.eu::eecd0ba8-5da3-4b7a-b0d3-8dc705b6de74" providerId="AD" clId="Web-{7D9A5C2B-0502-7112-5AF8-72A6466A5FF3}" dt="2021-10-21T05:58:30.052" v="155" actId="20577"/>
          <ac:spMkLst>
            <pc:docMk/>
            <pc:sldMk cId="2976501623" sldId="259"/>
            <ac:spMk id="2" creationId="{5B01D022-31B6-456D-A722-F4D8DEC1554A}"/>
          </ac:spMkLst>
        </pc:spChg>
      </pc:sldChg>
      <pc:sldChg chg="modSp">
        <pc:chgData name="Paulina Hałasa" userId="S::phalasa@sp58.lublin.eu::eecd0ba8-5da3-4b7a-b0d3-8dc705b6de74" providerId="AD" clId="Web-{7D9A5C2B-0502-7112-5AF8-72A6466A5FF3}" dt="2021-10-21T05:49:05.358" v="112" actId="1076"/>
        <pc:sldMkLst>
          <pc:docMk/>
          <pc:sldMk cId="657621888" sldId="260"/>
        </pc:sldMkLst>
        <pc:spChg chg="mod">
          <ac:chgData name="Paulina Hałasa" userId="S::phalasa@sp58.lublin.eu::eecd0ba8-5da3-4b7a-b0d3-8dc705b6de74" providerId="AD" clId="Web-{7D9A5C2B-0502-7112-5AF8-72A6466A5FF3}" dt="2021-10-21T05:49:05.358" v="112" actId="1076"/>
          <ac:spMkLst>
            <pc:docMk/>
            <pc:sldMk cId="657621888" sldId="260"/>
            <ac:spMk id="2" creationId="{D334EDEA-5271-4452-BD26-C0C6081FCDF8}"/>
          </ac:spMkLst>
        </pc:spChg>
        <pc:picChg chg="ord">
          <ac:chgData name="Paulina Hałasa" userId="S::phalasa@sp58.lublin.eu::eecd0ba8-5da3-4b7a-b0d3-8dc705b6de74" providerId="AD" clId="Web-{7D9A5C2B-0502-7112-5AF8-72A6466A5FF3}" dt="2021-10-21T05:48:58.826" v="111"/>
          <ac:picMkLst>
            <pc:docMk/>
            <pc:sldMk cId="657621888" sldId="260"/>
            <ac:picMk id="4" creationId="{0DEE28A1-8C7A-40EC-A993-B36C42F76233}"/>
          </ac:picMkLst>
        </pc:picChg>
      </pc:sldChg>
      <pc:sldChg chg="addSp delSp modSp">
        <pc:chgData name="Paulina Hałasa" userId="S::phalasa@sp58.lublin.eu::eecd0ba8-5da3-4b7a-b0d3-8dc705b6de74" providerId="AD" clId="Web-{7D9A5C2B-0502-7112-5AF8-72A6466A5FF3}" dt="2021-10-21T05:55:24.143" v="151"/>
        <pc:sldMkLst>
          <pc:docMk/>
          <pc:sldMk cId="2911703905" sldId="261"/>
        </pc:sldMkLst>
        <pc:spChg chg="mod">
          <ac:chgData name="Paulina Hałasa" userId="S::phalasa@sp58.lublin.eu::eecd0ba8-5da3-4b7a-b0d3-8dc705b6de74" providerId="AD" clId="Web-{7D9A5C2B-0502-7112-5AF8-72A6466A5FF3}" dt="2021-10-21T05:41:55.008" v="29" actId="20577"/>
          <ac:spMkLst>
            <pc:docMk/>
            <pc:sldMk cId="2911703905" sldId="261"/>
            <ac:spMk id="2" creationId="{1B81C782-FE0E-45F5-8510-497F53DAE167}"/>
          </ac:spMkLst>
        </pc:spChg>
        <pc:spChg chg="add mod">
          <ac:chgData name="Paulina Hałasa" userId="S::phalasa@sp58.lublin.eu::eecd0ba8-5da3-4b7a-b0d3-8dc705b6de74" providerId="AD" clId="Web-{7D9A5C2B-0502-7112-5AF8-72A6466A5FF3}" dt="2021-10-21T05:42:02.946" v="30" actId="1076"/>
          <ac:spMkLst>
            <pc:docMk/>
            <pc:sldMk cId="2911703905" sldId="261"/>
            <ac:spMk id="3" creationId="{716FF705-0173-487B-8796-98181B0D6F93}"/>
          </ac:spMkLst>
        </pc:spChg>
        <pc:spChg chg="add del mod">
          <ac:chgData name="Paulina Hałasa" userId="S::phalasa@sp58.lublin.eu::eecd0ba8-5da3-4b7a-b0d3-8dc705b6de74" providerId="AD" clId="Web-{7D9A5C2B-0502-7112-5AF8-72A6466A5FF3}" dt="2021-10-21T05:55:24.143" v="151"/>
          <ac:spMkLst>
            <pc:docMk/>
            <pc:sldMk cId="2911703905" sldId="261"/>
            <ac:spMk id="7" creationId="{E94C5D34-FFD4-4C3E-8F97-C3A8155A1682}"/>
          </ac:spMkLst>
        </pc:spChg>
        <pc:picChg chg="add mod">
          <ac:chgData name="Paulina Hałasa" userId="S::phalasa@sp58.lublin.eu::eecd0ba8-5da3-4b7a-b0d3-8dc705b6de74" providerId="AD" clId="Web-{7D9A5C2B-0502-7112-5AF8-72A6466A5FF3}" dt="2021-10-21T05:55:22.690" v="150" actId="1076"/>
          <ac:picMkLst>
            <pc:docMk/>
            <pc:sldMk cId="2911703905" sldId="261"/>
            <ac:picMk id="4" creationId="{A558829E-9FE7-4B25-81EA-B1DC232E5137}"/>
          </ac:picMkLst>
        </pc:picChg>
        <pc:picChg chg="add del">
          <ac:chgData name="Paulina Hałasa" userId="S::phalasa@sp58.lublin.eu::eecd0ba8-5da3-4b7a-b0d3-8dc705b6de74" providerId="AD" clId="Web-{7D9A5C2B-0502-7112-5AF8-72A6466A5FF3}" dt="2021-10-21T05:55:24.143" v="151"/>
          <ac:picMkLst>
            <pc:docMk/>
            <pc:sldMk cId="2911703905" sldId="261"/>
            <ac:picMk id="5" creationId="{3C6A5283-075A-4039-BA08-CC3CDBF106CC}"/>
          </ac:picMkLst>
        </pc:picChg>
      </pc:sldChg>
      <pc:sldChg chg="modSp">
        <pc:chgData name="Paulina Hałasa" userId="S::phalasa@sp58.lublin.eu::eecd0ba8-5da3-4b7a-b0d3-8dc705b6de74" providerId="AD" clId="Web-{7D9A5C2B-0502-7112-5AF8-72A6466A5FF3}" dt="2021-10-21T05:58:36.427" v="156" actId="20577"/>
        <pc:sldMkLst>
          <pc:docMk/>
          <pc:sldMk cId="2197138239" sldId="262"/>
        </pc:sldMkLst>
        <pc:spChg chg="mod">
          <ac:chgData name="Paulina Hałasa" userId="S::phalasa@sp58.lublin.eu::eecd0ba8-5da3-4b7a-b0d3-8dc705b6de74" providerId="AD" clId="Web-{7D9A5C2B-0502-7112-5AF8-72A6466A5FF3}" dt="2021-10-21T05:58:36.427" v="156" actId="20577"/>
          <ac:spMkLst>
            <pc:docMk/>
            <pc:sldMk cId="2197138239" sldId="262"/>
            <ac:spMk id="2" creationId="{5585D1C9-5B0D-49AA-AE29-EC693A771226}"/>
          </ac:spMkLst>
        </pc:spChg>
      </pc:sldChg>
      <pc:sldChg chg="delSp modSp">
        <pc:chgData name="Paulina Hałasa" userId="S::phalasa@sp58.lublin.eu::eecd0ba8-5da3-4b7a-b0d3-8dc705b6de74" providerId="AD" clId="Web-{7D9A5C2B-0502-7112-5AF8-72A6466A5FF3}" dt="2021-10-21T05:52:01.750" v="145" actId="1076"/>
        <pc:sldMkLst>
          <pc:docMk/>
          <pc:sldMk cId="2200861680" sldId="263"/>
        </pc:sldMkLst>
        <pc:spChg chg="mod">
          <ac:chgData name="Paulina Hałasa" userId="S::phalasa@sp58.lublin.eu::eecd0ba8-5da3-4b7a-b0d3-8dc705b6de74" providerId="AD" clId="Web-{7D9A5C2B-0502-7112-5AF8-72A6466A5FF3}" dt="2021-10-21T05:49:43.483" v="117" actId="1076"/>
          <ac:spMkLst>
            <pc:docMk/>
            <pc:sldMk cId="2200861680" sldId="263"/>
            <ac:spMk id="2" creationId="{022BA2B9-356F-45AC-877B-4309CD477371}"/>
          </ac:spMkLst>
        </pc:spChg>
        <pc:spChg chg="mod ord">
          <ac:chgData name="Paulina Hałasa" userId="S::phalasa@sp58.lublin.eu::eecd0ba8-5da3-4b7a-b0d3-8dc705b6de74" providerId="AD" clId="Web-{7D9A5C2B-0502-7112-5AF8-72A6466A5FF3}" dt="2021-10-21T05:52:01.750" v="145" actId="1076"/>
          <ac:spMkLst>
            <pc:docMk/>
            <pc:sldMk cId="2200861680" sldId="263"/>
            <ac:spMk id="3" creationId="{C32586EE-C52F-49B1-80B1-152D2BE56754}"/>
          </ac:spMkLst>
        </pc:spChg>
        <pc:picChg chg="mod">
          <ac:chgData name="Paulina Hałasa" userId="S::phalasa@sp58.lublin.eu::eecd0ba8-5da3-4b7a-b0d3-8dc705b6de74" providerId="AD" clId="Web-{7D9A5C2B-0502-7112-5AF8-72A6466A5FF3}" dt="2021-10-21T05:49:27.108" v="114"/>
          <ac:picMkLst>
            <pc:docMk/>
            <pc:sldMk cId="2200861680" sldId="263"/>
            <ac:picMk id="6" creationId="{BC2DAE2B-E1D7-254C-88FA-DF292D6FED06}"/>
          </ac:picMkLst>
        </pc:picChg>
        <pc:cxnChg chg="del">
          <ac:chgData name="Paulina Hałasa" userId="S::phalasa@sp58.lublin.eu::eecd0ba8-5da3-4b7a-b0d3-8dc705b6de74" providerId="AD" clId="Web-{7D9A5C2B-0502-7112-5AF8-72A6466A5FF3}" dt="2021-10-21T05:49:27.108" v="114"/>
          <ac:cxnSpMkLst>
            <pc:docMk/>
            <pc:sldMk cId="2200861680" sldId="263"/>
            <ac:cxnSpMk id="8" creationId="{A7F400EE-A8A5-48AF-B4D6-291B52C6F0B0}"/>
          </ac:cxnSpMkLst>
        </pc:cxnChg>
      </pc:sldChg>
      <pc:sldChg chg="modSp">
        <pc:chgData name="Paulina Hałasa" userId="S::phalasa@sp58.lublin.eu::eecd0ba8-5da3-4b7a-b0d3-8dc705b6de74" providerId="AD" clId="Web-{7D9A5C2B-0502-7112-5AF8-72A6466A5FF3}" dt="2021-10-21T05:47:17.637" v="96" actId="20577"/>
        <pc:sldMkLst>
          <pc:docMk/>
          <pc:sldMk cId="1137003132" sldId="264"/>
        </pc:sldMkLst>
        <pc:spChg chg="mod">
          <ac:chgData name="Paulina Hałasa" userId="S::phalasa@sp58.lublin.eu::eecd0ba8-5da3-4b7a-b0d3-8dc705b6de74" providerId="AD" clId="Web-{7D9A5C2B-0502-7112-5AF8-72A6466A5FF3}" dt="2021-10-21T05:47:17.637" v="96" actId="20577"/>
          <ac:spMkLst>
            <pc:docMk/>
            <pc:sldMk cId="1137003132" sldId="264"/>
            <ac:spMk id="2" creationId="{A324FCFE-DDFD-490B-AFCD-0320B38F7749}"/>
          </ac:spMkLst>
        </pc:spChg>
      </pc:sldChg>
      <pc:sldChg chg="modSp">
        <pc:chgData name="Paulina Hałasa" userId="S::phalasa@sp58.lublin.eu::eecd0ba8-5da3-4b7a-b0d3-8dc705b6de74" providerId="AD" clId="Web-{7D9A5C2B-0502-7112-5AF8-72A6466A5FF3}" dt="2021-10-21T05:47:00.653" v="94" actId="20577"/>
        <pc:sldMkLst>
          <pc:docMk/>
          <pc:sldMk cId="355102648" sldId="265"/>
        </pc:sldMkLst>
        <pc:spChg chg="mod">
          <ac:chgData name="Paulina Hałasa" userId="S::phalasa@sp58.lublin.eu::eecd0ba8-5da3-4b7a-b0d3-8dc705b6de74" providerId="AD" clId="Web-{7D9A5C2B-0502-7112-5AF8-72A6466A5FF3}" dt="2021-10-21T05:47:00.653" v="94" actId="20577"/>
          <ac:spMkLst>
            <pc:docMk/>
            <pc:sldMk cId="355102648" sldId="265"/>
            <ac:spMk id="2" creationId="{43B12B8A-6560-7149-BD1A-805685FEDADF}"/>
          </ac:spMkLst>
        </pc:spChg>
        <pc:spChg chg="mod">
          <ac:chgData name="Paulina Hałasa" userId="S::phalasa@sp58.lublin.eu::eecd0ba8-5da3-4b7a-b0d3-8dc705b6de74" providerId="AD" clId="Web-{7D9A5C2B-0502-7112-5AF8-72A6466A5FF3}" dt="2021-10-21T05:46:54.465" v="93" actId="20577"/>
          <ac:spMkLst>
            <pc:docMk/>
            <pc:sldMk cId="355102648" sldId="265"/>
            <ac:spMk id="3" creationId="{0A6ACBDB-69C2-D648-9B9F-136A264A235F}"/>
          </ac:spMkLst>
        </pc:spChg>
      </pc:sldChg>
      <pc:sldChg chg="modSp ord">
        <pc:chgData name="Paulina Hałasa" userId="S::phalasa@sp58.lublin.eu::eecd0ba8-5da3-4b7a-b0d3-8dc705b6de74" providerId="AD" clId="Web-{7D9A5C2B-0502-7112-5AF8-72A6466A5FF3}" dt="2021-10-21T05:51:47.641" v="143" actId="1076"/>
        <pc:sldMkLst>
          <pc:docMk/>
          <pc:sldMk cId="1074975856" sldId="266"/>
        </pc:sldMkLst>
        <pc:spChg chg="mod">
          <ac:chgData name="Paulina Hałasa" userId="S::phalasa@sp58.lublin.eu::eecd0ba8-5da3-4b7a-b0d3-8dc705b6de74" providerId="AD" clId="Web-{7D9A5C2B-0502-7112-5AF8-72A6466A5FF3}" dt="2021-10-21T05:47:48.028" v="100" actId="20577"/>
          <ac:spMkLst>
            <pc:docMk/>
            <pc:sldMk cId="1074975856" sldId="266"/>
            <ac:spMk id="2" creationId="{C6999A70-7E1B-2647-80DD-8024A5EB3319}"/>
          </ac:spMkLst>
        </pc:spChg>
        <pc:spChg chg="mod">
          <ac:chgData name="Paulina Hałasa" userId="S::phalasa@sp58.lublin.eu::eecd0ba8-5da3-4b7a-b0d3-8dc705b6de74" providerId="AD" clId="Web-{7D9A5C2B-0502-7112-5AF8-72A6466A5FF3}" dt="2021-10-21T05:51:47.641" v="143" actId="1076"/>
          <ac:spMkLst>
            <pc:docMk/>
            <pc:sldMk cId="1074975856" sldId="266"/>
            <ac:spMk id="3" creationId="{A467A9AD-F608-5B45-96C2-2B7C98A472F7}"/>
          </ac:spMkLst>
        </pc:spChg>
      </pc:sldChg>
    </pc:docChg>
  </pc:docChgLst>
  <pc:docChgLst>
    <pc:chgData name="Paulina Hałasa" userId="S::phalasa@sp58.lublin.eu::eecd0ba8-5da3-4b7a-b0d3-8dc705b6de74" providerId="AD" clId="Web-{A72E260B-FA92-C6F7-0E62-9C2C368545A9}"/>
    <pc:docChg chg="modSld">
      <pc:chgData name="Paulina Hałasa" userId="S::phalasa@sp58.lublin.eu::eecd0ba8-5da3-4b7a-b0d3-8dc705b6de74" providerId="AD" clId="Web-{A72E260B-FA92-C6F7-0E62-9C2C368545A9}" dt="2021-10-28T11:48:26.563" v="0" actId="20577"/>
      <pc:docMkLst>
        <pc:docMk/>
      </pc:docMkLst>
      <pc:sldChg chg="modSp">
        <pc:chgData name="Paulina Hałasa" userId="S::phalasa@sp58.lublin.eu::eecd0ba8-5da3-4b7a-b0d3-8dc705b6de74" providerId="AD" clId="Web-{A72E260B-FA92-C6F7-0E62-9C2C368545A9}" dt="2021-10-28T11:48:26.563" v="0" actId="20577"/>
        <pc:sldMkLst>
          <pc:docMk/>
          <pc:sldMk cId="4021463376" sldId="257"/>
        </pc:sldMkLst>
        <pc:spChg chg="mod">
          <ac:chgData name="Paulina Hałasa" userId="S::phalasa@sp58.lublin.eu::eecd0ba8-5da3-4b7a-b0d3-8dc705b6de74" providerId="AD" clId="Web-{A72E260B-FA92-C6F7-0E62-9C2C368545A9}" dt="2021-10-28T11:48:26.563" v="0" actId="20577"/>
          <ac:spMkLst>
            <pc:docMk/>
            <pc:sldMk cId="4021463376" sldId="257"/>
            <ac:spMk id="3" creationId="{87250B87-6577-4389-A8E7-58F387146391}"/>
          </ac:spMkLst>
        </pc:spChg>
      </pc:sldChg>
    </pc:docChg>
  </pc:docChgLst>
  <pc:docChgLst>
    <pc:chgData clId="Web-{3E79E5E9-19FD-46B3-A853-D0916A33F24C}"/>
    <pc:docChg chg="modSld">
      <pc:chgData name="" userId="" providerId="" clId="Web-{3E79E5E9-19FD-46B3-A853-D0916A33F24C}" dt="2021-10-19T12:53:13.491" v="0" actId="20577"/>
      <pc:docMkLst>
        <pc:docMk/>
      </pc:docMkLst>
      <pc:sldChg chg="modSp">
        <pc:chgData name="" userId="" providerId="" clId="Web-{3E79E5E9-19FD-46B3-A853-D0916A33F24C}" dt="2021-10-19T12:53:13.491" v="0" actId="20577"/>
        <pc:sldMkLst>
          <pc:docMk/>
          <pc:sldMk cId="650317164" sldId="256"/>
        </pc:sldMkLst>
        <pc:spChg chg="mod">
          <ac:chgData name="" userId="" providerId="" clId="Web-{3E79E5E9-19FD-46B3-A853-D0916A33F24C}" dt="2021-10-19T12:53:13.491" v="0" actId="20577"/>
          <ac:spMkLst>
            <pc:docMk/>
            <pc:sldMk cId="650317164" sldId="256"/>
            <ac:spMk id="2" creationId="{00000000-0000-0000-0000-000000000000}"/>
          </ac:spMkLst>
        </pc:spChg>
      </pc:sldChg>
    </pc:docChg>
  </pc:docChgLst>
  <pc:docChgLst>
    <pc:chgData name="Paulina Hałasa" userId="S::phalasa@sp58.lublin.eu::eecd0ba8-5da3-4b7a-b0d3-8dc705b6de74" providerId="AD" clId="Web-{11F0F51B-42EB-1E41-E0AD-15D0065E9063}"/>
    <pc:docChg chg="modSld">
      <pc:chgData name="Paulina Hałasa" userId="S::phalasa@sp58.lublin.eu::eecd0ba8-5da3-4b7a-b0d3-8dc705b6de74" providerId="AD" clId="Web-{11F0F51B-42EB-1E41-E0AD-15D0065E9063}" dt="2021-11-08T14:59:54.135" v="0" actId="1076"/>
      <pc:docMkLst>
        <pc:docMk/>
      </pc:docMkLst>
      <pc:sldChg chg="modSp">
        <pc:chgData name="Paulina Hałasa" userId="S::phalasa@sp58.lublin.eu::eecd0ba8-5da3-4b7a-b0d3-8dc705b6de74" providerId="AD" clId="Web-{11F0F51B-42EB-1E41-E0AD-15D0065E9063}" dt="2021-11-08T14:59:54.135" v="0" actId="1076"/>
        <pc:sldMkLst>
          <pc:docMk/>
          <pc:sldMk cId="1170045042" sldId="267"/>
        </pc:sldMkLst>
        <pc:spChg chg="mod">
          <ac:chgData name="Paulina Hałasa" userId="S::phalasa@sp58.lublin.eu::eecd0ba8-5da3-4b7a-b0d3-8dc705b6de74" providerId="AD" clId="Web-{11F0F51B-42EB-1E41-E0AD-15D0065E9063}" dt="2021-11-08T14:59:54.135" v="0" actId="1076"/>
          <ac:spMkLst>
            <pc:docMk/>
            <pc:sldMk cId="1170045042" sldId="267"/>
            <ac:spMk id="10" creationId="{FF634A83-5CC3-43BA-BFA7-D6E9C88C3070}"/>
          </ac:spMkLst>
        </pc:spChg>
      </pc:sldChg>
    </pc:docChg>
  </pc:docChgLst>
  <pc:docChgLst>
    <pc:chgData name="Paulina Hałasa" userId="S::phalasa@sp58.lublin.eu::eecd0ba8-5da3-4b7a-b0d3-8dc705b6de74" providerId="AD" clId="Web-{3E79E5E9-19FD-46B3-A853-D0916A33F24C}"/>
    <pc:docChg chg="addSld modSld">
      <pc:chgData name="Paulina Hałasa" userId="S::phalasa@sp58.lublin.eu::eecd0ba8-5da3-4b7a-b0d3-8dc705b6de74" providerId="AD" clId="Web-{3E79E5E9-19FD-46B3-A853-D0916A33F24C}" dt="2021-10-19T13:00:22.531" v="90"/>
      <pc:docMkLst>
        <pc:docMk/>
      </pc:docMkLst>
      <pc:sldChg chg="modSp">
        <pc:chgData name="Paulina Hałasa" userId="S::phalasa@sp58.lublin.eu::eecd0ba8-5da3-4b7a-b0d3-8dc705b6de74" providerId="AD" clId="Web-{3E79E5E9-19FD-46B3-A853-D0916A33F24C}" dt="2021-10-19T12:53:49.351" v="3" actId="20577"/>
        <pc:sldMkLst>
          <pc:docMk/>
          <pc:sldMk cId="650317164" sldId="256"/>
        </pc:sldMkLst>
        <pc:spChg chg="mod">
          <ac:chgData name="Paulina Hałasa" userId="S::phalasa@sp58.lublin.eu::eecd0ba8-5da3-4b7a-b0d3-8dc705b6de74" providerId="AD" clId="Web-{3E79E5E9-19FD-46B3-A853-D0916A33F24C}" dt="2021-10-19T12:53:49.351" v="3" actId="20577"/>
          <ac:spMkLst>
            <pc:docMk/>
            <pc:sldMk cId="650317164" sldId="256"/>
            <ac:spMk id="2" creationId="{00000000-0000-0000-0000-000000000000}"/>
          </ac:spMkLst>
        </pc:spChg>
      </pc:sldChg>
      <pc:sldChg chg="modSp new">
        <pc:chgData name="Paulina Hałasa" userId="S::phalasa@sp58.lublin.eu::eecd0ba8-5da3-4b7a-b0d3-8dc705b6de74" providerId="AD" clId="Web-{3E79E5E9-19FD-46B3-A853-D0916A33F24C}" dt="2021-10-19T12:54:53.711" v="15" actId="20577"/>
        <pc:sldMkLst>
          <pc:docMk/>
          <pc:sldMk cId="4021463376" sldId="257"/>
        </pc:sldMkLst>
        <pc:spChg chg="mod">
          <ac:chgData name="Paulina Hałasa" userId="S::phalasa@sp58.lublin.eu::eecd0ba8-5da3-4b7a-b0d3-8dc705b6de74" providerId="AD" clId="Web-{3E79E5E9-19FD-46B3-A853-D0916A33F24C}" dt="2021-10-19T12:54:01.054" v="6" actId="20577"/>
          <ac:spMkLst>
            <pc:docMk/>
            <pc:sldMk cId="4021463376" sldId="257"/>
            <ac:spMk id="2" creationId="{89812E91-3E3D-430D-AC9A-C982E8F03728}"/>
          </ac:spMkLst>
        </pc:spChg>
        <pc:spChg chg="mod">
          <ac:chgData name="Paulina Hałasa" userId="S::phalasa@sp58.lublin.eu::eecd0ba8-5da3-4b7a-b0d3-8dc705b6de74" providerId="AD" clId="Web-{3E79E5E9-19FD-46B3-A853-D0916A33F24C}" dt="2021-10-19T12:54:53.711" v="15" actId="20577"/>
          <ac:spMkLst>
            <pc:docMk/>
            <pc:sldMk cId="4021463376" sldId="257"/>
            <ac:spMk id="3" creationId="{87250B87-6577-4389-A8E7-58F387146391}"/>
          </ac:spMkLst>
        </pc:spChg>
      </pc:sldChg>
      <pc:sldChg chg="modSp new">
        <pc:chgData name="Paulina Hałasa" userId="S::phalasa@sp58.lublin.eu::eecd0ba8-5da3-4b7a-b0d3-8dc705b6de74" providerId="AD" clId="Web-{3E79E5E9-19FD-46B3-A853-D0916A33F24C}" dt="2021-10-19T12:56:12.901" v="32" actId="20577"/>
        <pc:sldMkLst>
          <pc:docMk/>
          <pc:sldMk cId="1732388409" sldId="258"/>
        </pc:sldMkLst>
        <pc:spChg chg="mod">
          <ac:chgData name="Paulina Hałasa" userId="S::phalasa@sp58.lublin.eu::eecd0ba8-5da3-4b7a-b0d3-8dc705b6de74" providerId="AD" clId="Web-{3E79E5E9-19FD-46B3-A853-D0916A33F24C}" dt="2021-10-19T12:56:12.901" v="32" actId="20577"/>
          <ac:spMkLst>
            <pc:docMk/>
            <pc:sldMk cId="1732388409" sldId="258"/>
            <ac:spMk id="3" creationId="{FD1F4CCD-6881-4DD7-806E-BEDCB3FF18F3}"/>
          </ac:spMkLst>
        </pc:spChg>
      </pc:sldChg>
      <pc:sldChg chg="addSp delSp modSp new mod setBg">
        <pc:chgData name="Paulina Hałasa" userId="S::phalasa@sp58.lublin.eu::eecd0ba8-5da3-4b7a-b0d3-8dc705b6de74" providerId="AD" clId="Web-{3E79E5E9-19FD-46B3-A853-D0916A33F24C}" dt="2021-10-19T13:00:03.640" v="89" actId="20577"/>
        <pc:sldMkLst>
          <pc:docMk/>
          <pc:sldMk cId="2976501623" sldId="259"/>
        </pc:sldMkLst>
        <pc:spChg chg="mod">
          <ac:chgData name="Paulina Hałasa" userId="S::phalasa@sp58.lublin.eu::eecd0ba8-5da3-4b7a-b0d3-8dc705b6de74" providerId="AD" clId="Web-{3E79E5E9-19FD-46B3-A853-D0916A33F24C}" dt="2021-10-19T12:58:57.201" v="76" actId="20577"/>
          <ac:spMkLst>
            <pc:docMk/>
            <pc:sldMk cId="2976501623" sldId="259"/>
            <ac:spMk id="2" creationId="{5B01D022-31B6-456D-A722-F4D8DEC1554A}"/>
          </ac:spMkLst>
        </pc:spChg>
        <pc:spChg chg="mod">
          <ac:chgData name="Paulina Hałasa" userId="S::phalasa@sp58.lublin.eu::eecd0ba8-5da3-4b7a-b0d3-8dc705b6de74" providerId="AD" clId="Web-{3E79E5E9-19FD-46B3-A853-D0916A33F24C}" dt="2021-10-19T13:00:03.640" v="89" actId="20577"/>
          <ac:spMkLst>
            <pc:docMk/>
            <pc:sldMk cId="2976501623" sldId="259"/>
            <ac:spMk id="3" creationId="{048958CF-0430-4B9F-BC33-1085093CD436}"/>
          </ac:spMkLst>
        </pc:spChg>
        <pc:spChg chg="add del">
          <ac:chgData name="Paulina Hałasa" userId="S::phalasa@sp58.lublin.eu::eecd0ba8-5da3-4b7a-b0d3-8dc705b6de74" providerId="AD" clId="Web-{3E79E5E9-19FD-46B3-A853-D0916A33F24C}" dt="2021-10-19T12:58:47.107" v="74"/>
          <ac:spMkLst>
            <pc:docMk/>
            <pc:sldMk cId="2976501623" sldId="259"/>
            <ac:spMk id="9" creationId="{79BB35BC-D5C2-4C8B-A22A-A71E6191913B}"/>
          </ac:spMkLst>
        </pc:spChg>
        <pc:spChg chg="add">
          <ac:chgData name="Paulina Hałasa" userId="S::phalasa@sp58.lublin.eu::eecd0ba8-5da3-4b7a-b0d3-8dc705b6de74" providerId="AD" clId="Web-{3E79E5E9-19FD-46B3-A853-D0916A33F24C}" dt="2021-10-19T12:58:47.107" v="74"/>
          <ac:spMkLst>
            <pc:docMk/>
            <pc:sldMk cId="2976501623" sldId="259"/>
            <ac:spMk id="14" creationId="{04812C46-200A-4DEB-A05E-3ED6C68C2387}"/>
          </ac:spMkLst>
        </pc:spChg>
        <pc:spChg chg="add">
          <ac:chgData name="Paulina Hałasa" userId="S::phalasa@sp58.lublin.eu::eecd0ba8-5da3-4b7a-b0d3-8dc705b6de74" providerId="AD" clId="Web-{3E79E5E9-19FD-46B3-A853-D0916A33F24C}" dt="2021-10-19T12:58:47.107" v="74"/>
          <ac:spMkLst>
            <pc:docMk/>
            <pc:sldMk cId="2976501623" sldId="259"/>
            <ac:spMk id="16" creationId="{D1EA859B-E555-4109-94F3-6700E046E008}"/>
          </ac:spMkLst>
        </pc:spChg>
        <pc:picChg chg="add del mod">
          <ac:chgData name="Paulina Hałasa" userId="S::phalasa@sp58.lublin.eu::eecd0ba8-5da3-4b7a-b0d3-8dc705b6de74" providerId="AD" clId="Web-{3E79E5E9-19FD-46B3-A853-D0916A33F24C}" dt="2021-10-19T12:58:25.857" v="71"/>
          <ac:picMkLst>
            <pc:docMk/>
            <pc:sldMk cId="2976501623" sldId="259"/>
            <ac:picMk id="4" creationId="{24F00A94-62A1-4209-BA82-E2D4B1B6CB40}"/>
          </ac:picMkLst>
        </pc:picChg>
        <pc:picChg chg="add del">
          <ac:chgData name="Paulina Hałasa" userId="S::phalasa@sp58.lublin.eu::eecd0ba8-5da3-4b7a-b0d3-8dc705b6de74" providerId="AD" clId="Web-{3E79E5E9-19FD-46B3-A853-D0916A33F24C}" dt="2021-10-19T12:57:08.105" v="57"/>
          <ac:picMkLst>
            <pc:docMk/>
            <pc:sldMk cId="2976501623" sldId="259"/>
            <ac:picMk id="5" creationId="{DAD44A35-1AC4-4354-BA0F-276A3243D37F}"/>
          </ac:picMkLst>
        </pc:picChg>
        <pc:picChg chg="add mod ord">
          <ac:chgData name="Paulina Hałasa" userId="S::phalasa@sp58.lublin.eu::eecd0ba8-5da3-4b7a-b0d3-8dc705b6de74" providerId="AD" clId="Web-{3E79E5E9-19FD-46B3-A853-D0916A33F24C}" dt="2021-10-19T12:58:47.107" v="74"/>
          <ac:picMkLst>
            <pc:docMk/>
            <pc:sldMk cId="2976501623" sldId="259"/>
            <ac:picMk id="6" creationId="{1ECC5055-42C8-494B-BC70-00A1852068B6}"/>
          </ac:picMkLst>
        </pc:picChg>
      </pc:sldChg>
      <pc:sldChg chg="new">
        <pc:chgData name="Paulina Hałasa" userId="S::phalasa@sp58.lublin.eu::eecd0ba8-5da3-4b7a-b0d3-8dc705b6de74" providerId="AD" clId="Web-{3E79E5E9-19FD-46B3-A853-D0916A33F24C}" dt="2021-10-19T13:00:22.531" v="90"/>
        <pc:sldMkLst>
          <pc:docMk/>
          <pc:sldMk cId="657621888" sldId="260"/>
        </pc:sldMkLst>
      </pc:sldChg>
    </pc:docChg>
  </pc:docChgLst>
  <pc:docChgLst>
    <pc:chgData name="Paulina Hałasa" userId="S::phalasa@sp58.lublin.eu::eecd0ba8-5da3-4b7a-b0d3-8dc705b6de74" providerId="AD" clId="Web-{80C1D005-FE42-A907-1CF7-EBCD09DC647B}"/>
    <pc:docChg chg="addSld delSld modSld sldOrd">
      <pc:chgData name="Paulina Hałasa" userId="S::phalasa@sp58.lublin.eu::eecd0ba8-5da3-4b7a-b0d3-8dc705b6de74" providerId="AD" clId="Web-{80C1D005-FE42-A907-1CF7-EBCD09DC647B}" dt="2021-10-21T09:19:44.446" v="369" actId="1076"/>
      <pc:docMkLst>
        <pc:docMk/>
      </pc:docMkLst>
      <pc:sldChg chg="addSp delSp modSp mod setBg">
        <pc:chgData name="Paulina Hałasa" userId="S::phalasa@sp58.lublin.eu::eecd0ba8-5da3-4b7a-b0d3-8dc705b6de74" providerId="AD" clId="Web-{80C1D005-FE42-A907-1CF7-EBCD09DC647B}" dt="2021-10-21T09:19:44.446" v="369" actId="1076"/>
        <pc:sldMkLst>
          <pc:docMk/>
          <pc:sldMk cId="4021463376" sldId="257"/>
        </pc:sldMkLst>
        <pc:spChg chg="mod">
          <ac:chgData name="Paulina Hałasa" userId="S::phalasa@sp58.lublin.eu::eecd0ba8-5da3-4b7a-b0d3-8dc705b6de74" providerId="AD" clId="Web-{80C1D005-FE42-A907-1CF7-EBCD09DC647B}" dt="2021-10-21T09:00:10.721" v="286" actId="1076"/>
          <ac:spMkLst>
            <pc:docMk/>
            <pc:sldMk cId="4021463376" sldId="257"/>
            <ac:spMk id="2" creationId="{89812E91-3E3D-430D-AC9A-C982E8F03728}"/>
          </ac:spMkLst>
        </pc:spChg>
        <pc:spChg chg="mod">
          <ac:chgData name="Paulina Hałasa" userId="S::phalasa@sp58.lublin.eu::eecd0ba8-5da3-4b7a-b0d3-8dc705b6de74" providerId="AD" clId="Web-{80C1D005-FE42-A907-1CF7-EBCD09DC647B}" dt="2021-10-21T09:19:44.446" v="369" actId="1076"/>
          <ac:spMkLst>
            <pc:docMk/>
            <pc:sldMk cId="4021463376" sldId="257"/>
            <ac:spMk id="3" creationId="{87250B87-6577-4389-A8E7-58F387146391}"/>
          </ac:spMkLst>
        </pc:spChg>
        <pc:spChg chg="add del">
          <ac:chgData name="Paulina Hałasa" userId="S::phalasa@sp58.lublin.eu::eecd0ba8-5da3-4b7a-b0d3-8dc705b6de74" providerId="AD" clId="Web-{80C1D005-FE42-A907-1CF7-EBCD09DC647B}" dt="2021-10-21T08:55:51.940" v="276"/>
          <ac:spMkLst>
            <pc:docMk/>
            <pc:sldMk cId="4021463376" sldId="257"/>
            <ac:spMk id="7" creationId="{45D37F4E-DDB4-456B-97E0-9937730A039F}"/>
          </ac:spMkLst>
        </pc:spChg>
        <pc:spChg chg="add del">
          <ac:chgData name="Paulina Hałasa" userId="S::phalasa@sp58.lublin.eu::eecd0ba8-5da3-4b7a-b0d3-8dc705b6de74" providerId="AD" clId="Web-{80C1D005-FE42-A907-1CF7-EBCD09DC647B}" dt="2021-10-21T08:55:51.940" v="276"/>
          <ac:spMkLst>
            <pc:docMk/>
            <pc:sldMk cId="4021463376" sldId="257"/>
            <ac:spMk id="8" creationId="{B2DD41CD-8F47-4F56-AD12-4E2FF7696987}"/>
          </ac:spMkLst>
        </pc:spChg>
        <pc:spChg chg="add del">
          <ac:chgData name="Paulina Hałasa" userId="S::phalasa@sp58.lublin.eu::eecd0ba8-5da3-4b7a-b0d3-8dc705b6de74" providerId="AD" clId="Web-{80C1D005-FE42-A907-1CF7-EBCD09DC647B}" dt="2021-10-21T08:55:48.972" v="274"/>
          <ac:spMkLst>
            <pc:docMk/>
            <pc:sldMk cId="4021463376" sldId="257"/>
            <ac:spMk id="10" creationId="{4F7EBAE4-9945-4473-9E34-B2C66EA0F03D}"/>
          </ac:spMkLst>
        </pc:spChg>
        <pc:spChg chg="add del">
          <ac:chgData name="Paulina Hałasa" userId="S::phalasa@sp58.lublin.eu::eecd0ba8-5da3-4b7a-b0d3-8dc705b6de74" providerId="AD" clId="Web-{80C1D005-FE42-A907-1CF7-EBCD09DC647B}" dt="2021-10-21T08:55:48.972" v="274"/>
          <ac:spMkLst>
            <pc:docMk/>
            <pc:sldMk cId="4021463376" sldId="257"/>
            <ac:spMk id="12" creationId="{70BEB1E7-2F88-40BC-B73D-42E5B6F80BFC}"/>
          </ac:spMkLst>
        </pc:spChg>
        <pc:spChg chg="add del">
          <ac:chgData name="Paulina Hałasa" userId="S::phalasa@sp58.lublin.eu::eecd0ba8-5da3-4b7a-b0d3-8dc705b6de74" providerId="AD" clId="Web-{80C1D005-FE42-A907-1CF7-EBCD09DC647B}" dt="2021-10-21T08:55:48.972" v="274"/>
          <ac:spMkLst>
            <pc:docMk/>
            <pc:sldMk cId="4021463376" sldId="257"/>
            <ac:spMk id="14" creationId="{A7B99495-F43F-4D80-A44F-2CB4764EB90B}"/>
          </ac:spMkLst>
        </pc:spChg>
        <pc:spChg chg="add">
          <ac:chgData name="Paulina Hałasa" userId="S::phalasa@sp58.lublin.eu::eecd0ba8-5da3-4b7a-b0d3-8dc705b6de74" providerId="AD" clId="Web-{80C1D005-FE42-A907-1CF7-EBCD09DC647B}" dt="2021-10-21T08:59:55.611" v="283"/>
          <ac:spMkLst>
            <pc:docMk/>
            <pc:sldMk cId="4021463376" sldId="257"/>
            <ac:spMk id="16" creationId="{2B1D4F77-A17C-43D7-B7FA-545148E4E93D}"/>
          </ac:spMkLst>
        </pc:spChg>
        <pc:picChg chg="add del mod">
          <ac:chgData name="Paulina Hałasa" userId="S::phalasa@sp58.lublin.eu::eecd0ba8-5da3-4b7a-b0d3-8dc705b6de74" providerId="AD" clId="Web-{80C1D005-FE42-A907-1CF7-EBCD09DC647B}" dt="2021-10-21T08:43:51.523" v="197"/>
          <ac:picMkLst>
            <pc:docMk/>
            <pc:sldMk cId="4021463376" sldId="257"/>
            <ac:picMk id="4" creationId="{9422B8E4-072F-4468-AB35-28179DE90178}"/>
          </ac:picMkLst>
        </pc:picChg>
        <pc:picChg chg="add del mod">
          <ac:chgData name="Paulina Hałasa" userId="S::phalasa@sp58.lublin.eu::eecd0ba8-5da3-4b7a-b0d3-8dc705b6de74" providerId="AD" clId="Web-{80C1D005-FE42-A907-1CF7-EBCD09DC647B}" dt="2021-10-21T08:55:52.847" v="277"/>
          <ac:picMkLst>
            <pc:docMk/>
            <pc:sldMk cId="4021463376" sldId="257"/>
            <ac:picMk id="5" creationId="{43BE1EA4-30C2-4CC7-8441-D3AB07438F4A}"/>
          </ac:picMkLst>
        </pc:picChg>
        <pc:picChg chg="add del mod">
          <ac:chgData name="Paulina Hałasa" userId="S::phalasa@sp58.lublin.eu::eecd0ba8-5da3-4b7a-b0d3-8dc705b6de74" providerId="AD" clId="Web-{80C1D005-FE42-A907-1CF7-EBCD09DC647B}" dt="2021-10-21T08:57:10.179" v="279"/>
          <ac:picMkLst>
            <pc:docMk/>
            <pc:sldMk cId="4021463376" sldId="257"/>
            <ac:picMk id="6" creationId="{D5064FF3-357D-48BB-AE5C-8ACC6320D3F0}"/>
          </ac:picMkLst>
        </pc:picChg>
        <pc:picChg chg="add del">
          <ac:chgData name="Paulina Hałasa" userId="S::phalasa@sp58.lublin.eu::eecd0ba8-5da3-4b7a-b0d3-8dc705b6de74" providerId="AD" clId="Web-{80C1D005-FE42-A907-1CF7-EBCD09DC647B}" dt="2021-10-21T08:57:46.057" v="281"/>
          <ac:picMkLst>
            <pc:docMk/>
            <pc:sldMk cId="4021463376" sldId="257"/>
            <ac:picMk id="9" creationId="{1C466BD7-51F8-44DF-9840-8C73B5C6EE94}"/>
          </ac:picMkLst>
        </pc:picChg>
        <pc:picChg chg="add mod ord">
          <ac:chgData name="Paulina Hałasa" userId="S::phalasa@sp58.lublin.eu::eecd0ba8-5da3-4b7a-b0d3-8dc705b6de74" providerId="AD" clId="Web-{80C1D005-FE42-A907-1CF7-EBCD09DC647B}" dt="2021-10-21T08:59:55.611" v="283"/>
          <ac:picMkLst>
            <pc:docMk/>
            <pc:sldMk cId="4021463376" sldId="257"/>
            <ac:picMk id="11" creationId="{0D35951F-08F3-4F38-8FD9-4F5D4E5A5A33}"/>
          </ac:picMkLst>
        </pc:picChg>
      </pc:sldChg>
      <pc:sldChg chg="modSp">
        <pc:chgData name="Paulina Hałasa" userId="S::phalasa@sp58.lublin.eu::eecd0ba8-5da3-4b7a-b0d3-8dc705b6de74" providerId="AD" clId="Web-{80C1D005-FE42-A907-1CF7-EBCD09DC647B}" dt="2021-10-21T09:18:26.942" v="358" actId="1076"/>
        <pc:sldMkLst>
          <pc:docMk/>
          <pc:sldMk cId="2976501623" sldId="259"/>
        </pc:sldMkLst>
        <pc:spChg chg="mod">
          <ac:chgData name="Paulina Hałasa" userId="S::phalasa@sp58.lublin.eu::eecd0ba8-5da3-4b7a-b0d3-8dc705b6de74" providerId="AD" clId="Web-{80C1D005-FE42-A907-1CF7-EBCD09DC647B}" dt="2021-10-21T09:18:26.942" v="358" actId="1076"/>
          <ac:spMkLst>
            <pc:docMk/>
            <pc:sldMk cId="2976501623" sldId="259"/>
            <ac:spMk id="2" creationId="{5B01D022-31B6-456D-A722-F4D8DEC1554A}"/>
          </ac:spMkLst>
        </pc:spChg>
        <pc:spChg chg="mod">
          <ac:chgData name="Paulina Hałasa" userId="S::phalasa@sp58.lublin.eu::eecd0ba8-5da3-4b7a-b0d3-8dc705b6de74" providerId="AD" clId="Web-{80C1D005-FE42-A907-1CF7-EBCD09DC647B}" dt="2021-10-21T07:54:40.141" v="130" actId="1076"/>
          <ac:spMkLst>
            <pc:docMk/>
            <pc:sldMk cId="2976501623" sldId="259"/>
            <ac:spMk id="3" creationId="{048958CF-0430-4B9F-BC33-1085093CD436}"/>
          </ac:spMkLst>
        </pc:spChg>
      </pc:sldChg>
      <pc:sldChg chg="addSp delSp modSp ord">
        <pc:chgData name="Paulina Hałasa" userId="S::phalasa@sp58.lublin.eu::eecd0ba8-5da3-4b7a-b0d3-8dc705b6de74" providerId="AD" clId="Web-{80C1D005-FE42-A907-1CF7-EBCD09DC647B}" dt="2021-10-21T09:18:58.850" v="365" actId="1076"/>
        <pc:sldMkLst>
          <pc:docMk/>
          <pc:sldMk cId="657621888" sldId="260"/>
        </pc:sldMkLst>
        <pc:spChg chg="mod">
          <ac:chgData name="Paulina Hałasa" userId="S::phalasa@sp58.lublin.eu::eecd0ba8-5da3-4b7a-b0d3-8dc705b6de74" providerId="AD" clId="Web-{80C1D005-FE42-A907-1CF7-EBCD09DC647B}" dt="2021-10-21T09:04:09.907" v="336" actId="1076"/>
          <ac:spMkLst>
            <pc:docMk/>
            <pc:sldMk cId="657621888" sldId="260"/>
            <ac:spMk id="2" creationId="{D334EDEA-5271-4452-BD26-C0C6081FCDF8}"/>
          </ac:spMkLst>
        </pc:spChg>
        <pc:spChg chg="mod">
          <ac:chgData name="Paulina Hałasa" userId="S::phalasa@sp58.lublin.eu::eecd0ba8-5da3-4b7a-b0d3-8dc705b6de74" providerId="AD" clId="Web-{80C1D005-FE42-A907-1CF7-EBCD09DC647B}" dt="2021-10-21T09:18:58.850" v="365" actId="1076"/>
          <ac:spMkLst>
            <pc:docMk/>
            <pc:sldMk cId="657621888" sldId="260"/>
            <ac:spMk id="3" creationId="{508C6F78-5C9B-4F40-94DB-770422CB96BD}"/>
          </ac:spMkLst>
        </pc:spChg>
        <pc:spChg chg="del">
          <ac:chgData name="Paulina Hałasa" userId="S::phalasa@sp58.lublin.eu::eecd0ba8-5da3-4b7a-b0d3-8dc705b6de74" providerId="AD" clId="Web-{80C1D005-FE42-A907-1CF7-EBCD09DC647B}" dt="2021-10-21T09:02:12.447" v="312"/>
          <ac:spMkLst>
            <pc:docMk/>
            <pc:sldMk cId="657621888" sldId="260"/>
            <ac:spMk id="9" creationId="{9F79630B-0F0B-446E-A637-38FA8F61D10E}"/>
          </ac:spMkLst>
        </pc:spChg>
        <pc:spChg chg="del">
          <ac:chgData name="Paulina Hałasa" userId="S::phalasa@sp58.lublin.eu::eecd0ba8-5da3-4b7a-b0d3-8dc705b6de74" providerId="AD" clId="Web-{80C1D005-FE42-A907-1CF7-EBCD09DC647B}" dt="2021-10-21T09:02:12.447" v="312"/>
          <ac:spMkLst>
            <pc:docMk/>
            <pc:sldMk cId="657621888" sldId="260"/>
            <ac:spMk id="11" creationId="{B3437C99-FC8E-4311-B48A-F0C4C329B154}"/>
          </ac:spMkLst>
        </pc:spChg>
        <pc:spChg chg="add del">
          <ac:chgData name="Paulina Hałasa" userId="S::phalasa@sp58.lublin.eu::eecd0ba8-5da3-4b7a-b0d3-8dc705b6de74" providerId="AD" clId="Web-{80C1D005-FE42-A907-1CF7-EBCD09DC647B}" dt="2021-10-21T09:02:58.372" v="315"/>
          <ac:spMkLst>
            <pc:docMk/>
            <pc:sldMk cId="657621888" sldId="260"/>
            <ac:spMk id="16" creationId="{9427AF5F-9A0E-42B7-A252-FD64C9885F9C}"/>
          </ac:spMkLst>
        </pc:spChg>
        <pc:spChg chg="add">
          <ac:chgData name="Paulina Hałasa" userId="S::phalasa@sp58.lublin.eu::eecd0ba8-5da3-4b7a-b0d3-8dc705b6de74" providerId="AD" clId="Web-{80C1D005-FE42-A907-1CF7-EBCD09DC647B}" dt="2021-10-21T09:02:58.372" v="315"/>
          <ac:spMkLst>
            <pc:docMk/>
            <pc:sldMk cId="657621888" sldId="260"/>
            <ac:spMk id="21" creationId="{04812C46-200A-4DEB-A05E-3ED6C68C2387}"/>
          </ac:spMkLst>
        </pc:spChg>
        <pc:spChg chg="add">
          <ac:chgData name="Paulina Hałasa" userId="S::phalasa@sp58.lublin.eu::eecd0ba8-5da3-4b7a-b0d3-8dc705b6de74" providerId="AD" clId="Web-{80C1D005-FE42-A907-1CF7-EBCD09DC647B}" dt="2021-10-21T09:02:58.372" v="315"/>
          <ac:spMkLst>
            <pc:docMk/>
            <pc:sldMk cId="657621888" sldId="260"/>
            <ac:spMk id="23" creationId="{D1EA859B-E555-4109-94F3-6700E046E008}"/>
          </ac:spMkLst>
        </pc:spChg>
        <pc:picChg chg="del">
          <ac:chgData name="Paulina Hałasa" userId="S::phalasa@sp58.lublin.eu::eecd0ba8-5da3-4b7a-b0d3-8dc705b6de74" providerId="AD" clId="Web-{80C1D005-FE42-A907-1CF7-EBCD09DC647B}" dt="2021-10-21T09:01:37.601" v="310"/>
          <ac:picMkLst>
            <pc:docMk/>
            <pc:sldMk cId="657621888" sldId="260"/>
            <ac:picMk id="4" creationId="{0DEE28A1-8C7A-40EC-A993-B36C42F76233}"/>
          </ac:picMkLst>
        </pc:picChg>
        <pc:picChg chg="add del mod">
          <ac:chgData name="Paulina Hałasa" userId="S::phalasa@sp58.lublin.eu::eecd0ba8-5da3-4b7a-b0d3-8dc705b6de74" providerId="AD" clId="Web-{80C1D005-FE42-A907-1CF7-EBCD09DC647B}" dt="2021-10-21T09:02:16.166" v="313"/>
          <ac:picMkLst>
            <pc:docMk/>
            <pc:sldMk cId="657621888" sldId="260"/>
            <ac:picMk id="5" creationId="{14ACD6CD-2BB4-4F17-BEC8-801D1D6E99DA}"/>
          </ac:picMkLst>
        </pc:picChg>
        <pc:picChg chg="add mod ord">
          <ac:chgData name="Paulina Hałasa" userId="S::phalasa@sp58.lublin.eu::eecd0ba8-5da3-4b7a-b0d3-8dc705b6de74" providerId="AD" clId="Web-{80C1D005-FE42-A907-1CF7-EBCD09DC647B}" dt="2021-10-21T09:03:17.154" v="320" actId="1076"/>
          <ac:picMkLst>
            <pc:docMk/>
            <pc:sldMk cId="657621888" sldId="260"/>
            <ac:picMk id="6" creationId="{FCE50F08-FCC9-4476-B0C3-38B100320FC5}"/>
          </ac:picMkLst>
        </pc:picChg>
      </pc:sldChg>
      <pc:sldChg chg="addSp delSp modSp del">
        <pc:chgData name="Paulina Hałasa" userId="S::phalasa@sp58.lublin.eu::eecd0ba8-5da3-4b7a-b0d3-8dc705b6de74" providerId="AD" clId="Web-{80C1D005-FE42-A907-1CF7-EBCD09DC647B}" dt="2021-10-21T08:51:23.690" v="256"/>
        <pc:sldMkLst>
          <pc:docMk/>
          <pc:sldMk cId="2911703905" sldId="261"/>
        </pc:sldMkLst>
        <pc:spChg chg="mod">
          <ac:chgData name="Paulina Hałasa" userId="S::phalasa@sp58.lublin.eu::eecd0ba8-5da3-4b7a-b0d3-8dc705b6de74" providerId="AD" clId="Web-{80C1D005-FE42-A907-1CF7-EBCD09DC647B}" dt="2021-10-21T07:42:42.651" v="39" actId="20577"/>
          <ac:spMkLst>
            <pc:docMk/>
            <pc:sldMk cId="2911703905" sldId="261"/>
            <ac:spMk id="2" creationId="{1B81C782-FE0E-45F5-8510-497F53DAE167}"/>
          </ac:spMkLst>
        </pc:spChg>
        <pc:spChg chg="mod">
          <ac:chgData name="Paulina Hałasa" userId="S::phalasa@sp58.lublin.eu::eecd0ba8-5da3-4b7a-b0d3-8dc705b6de74" providerId="AD" clId="Web-{80C1D005-FE42-A907-1CF7-EBCD09DC647B}" dt="2021-10-21T08:51:20.159" v="255" actId="20577"/>
          <ac:spMkLst>
            <pc:docMk/>
            <pc:sldMk cId="2911703905" sldId="261"/>
            <ac:spMk id="3" creationId="{716FF705-0173-487B-8796-98181B0D6F93}"/>
          </ac:spMkLst>
        </pc:spChg>
        <pc:spChg chg="add del mod">
          <ac:chgData name="Paulina Hałasa" userId="S::phalasa@sp58.lublin.eu::eecd0ba8-5da3-4b7a-b0d3-8dc705b6de74" providerId="AD" clId="Web-{80C1D005-FE42-A907-1CF7-EBCD09DC647B}" dt="2021-10-21T06:52:09.820" v="2"/>
          <ac:spMkLst>
            <pc:docMk/>
            <pc:sldMk cId="2911703905" sldId="261"/>
            <ac:spMk id="7" creationId="{BF22EC58-CC0C-4F3B-88B9-93F7E960055C}"/>
          </ac:spMkLst>
        </pc:spChg>
        <pc:spChg chg="add del">
          <ac:chgData name="Paulina Hałasa" userId="S::phalasa@sp58.lublin.eu::eecd0ba8-5da3-4b7a-b0d3-8dc705b6de74" providerId="AD" clId="Web-{80C1D005-FE42-A907-1CF7-EBCD09DC647B}" dt="2021-10-21T06:53:38.635" v="8"/>
          <ac:spMkLst>
            <pc:docMk/>
            <pc:sldMk cId="2911703905" sldId="261"/>
            <ac:spMk id="10" creationId="{E49CC64F-7275-4E33-961B-0C5CDC439875}"/>
          </ac:spMkLst>
        </pc:spChg>
        <pc:spChg chg="add">
          <ac:chgData name="Paulina Hałasa" userId="S::phalasa@sp58.lublin.eu::eecd0ba8-5da3-4b7a-b0d3-8dc705b6de74" providerId="AD" clId="Web-{80C1D005-FE42-A907-1CF7-EBCD09DC647B}" dt="2021-10-21T06:53:38.635" v="8"/>
          <ac:spMkLst>
            <pc:docMk/>
            <pc:sldMk cId="2911703905" sldId="261"/>
            <ac:spMk id="12" creationId="{5FDF4720-5445-47BE-89FE-E40D1AE6F619}"/>
          </ac:spMkLst>
        </pc:spChg>
        <pc:spChg chg="add">
          <ac:chgData name="Paulina Hałasa" userId="S::phalasa@sp58.lublin.eu::eecd0ba8-5da3-4b7a-b0d3-8dc705b6de74" providerId="AD" clId="Web-{80C1D005-FE42-A907-1CF7-EBCD09DC647B}" dt="2021-10-21T06:53:38.635" v="8"/>
          <ac:spMkLst>
            <pc:docMk/>
            <pc:sldMk cId="2911703905" sldId="261"/>
            <ac:spMk id="13" creationId="{AC8710B4-A815-4082-9E4F-F13A0007090C}"/>
          </ac:spMkLst>
        </pc:spChg>
        <pc:spChg chg="add del">
          <ac:chgData name="Paulina Hałasa" userId="S::phalasa@sp58.lublin.eu::eecd0ba8-5da3-4b7a-b0d3-8dc705b6de74" providerId="AD" clId="Web-{80C1D005-FE42-A907-1CF7-EBCD09DC647B}" dt="2021-10-21T06:53:03.852" v="6"/>
          <ac:spMkLst>
            <pc:docMk/>
            <pc:sldMk cId="2911703905" sldId="261"/>
            <ac:spMk id="15" creationId="{5FDF4720-5445-47BE-89FE-E40D1AE6F619}"/>
          </ac:spMkLst>
        </pc:spChg>
        <pc:spChg chg="add del">
          <ac:chgData name="Paulina Hałasa" userId="S::phalasa@sp58.lublin.eu::eecd0ba8-5da3-4b7a-b0d3-8dc705b6de74" providerId="AD" clId="Web-{80C1D005-FE42-A907-1CF7-EBCD09DC647B}" dt="2021-10-21T06:53:03.852" v="6"/>
          <ac:spMkLst>
            <pc:docMk/>
            <pc:sldMk cId="2911703905" sldId="261"/>
            <ac:spMk id="17" creationId="{AC8710B4-A815-4082-9E4F-F13A0007090C}"/>
          </ac:spMkLst>
        </pc:spChg>
        <pc:picChg chg="del">
          <ac:chgData name="Paulina Hałasa" userId="S::phalasa@sp58.lublin.eu::eecd0ba8-5da3-4b7a-b0d3-8dc705b6de74" providerId="AD" clId="Web-{80C1D005-FE42-A907-1CF7-EBCD09DC647B}" dt="2021-10-21T06:52:22.726" v="4"/>
          <ac:picMkLst>
            <pc:docMk/>
            <pc:sldMk cId="2911703905" sldId="261"/>
            <ac:picMk id="4" creationId="{A558829E-9FE7-4B25-81EA-B1DC232E5137}"/>
          </ac:picMkLst>
        </pc:picChg>
        <pc:picChg chg="del">
          <ac:chgData name="Paulina Hałasa" userId="S::phalasa@sp58.lublin.eu::eecd0ba8-5da3-4b7a-b0d3-8dc705b6de74" providerId="AD" clId="Web-{80C1D005-FE42-A907-1CF7-EBCD09DC647B}" dt="2021-10-21T06:52:02.397" v="0"/>
          <ac:picMkLst>
            <pc:docMk/>
            <pc:sldMk cId="2911703905" sldId="261"/>
            <ac:picMk id="5" creationId="{3C6A5283-075A-4039-BA08-CC3CDBF106CC}"/>
          </ac:picMkLst>
        </pc:picChg>
        <pc:picChg chg="add mod ord">
          <ac:chgData name="Paulina Hałasa" userId="S::phalasa@sp58.lublin.eu::eecd0ba8-5da3-4b7a-b0d3-8dc705b6de74" providerId="AD" clId="Web-{80C1D005-FE42-A907-1CF7-EBCD09DC647B}" dt="2021-10-21T06:59:23.426" v="29" actId="14100"/>
          <ac:picMkLst>
            <pc:docMk/>
            <pc:sldMk cId="2911703905" sldId="261"/>
            <ac:picMk id="8" creationId="{FD5CF372-D17F-410B-8378-F57C8904CF88}"/>
          </ac:picMkLst>
        </pc:picChg>
      </pc:sldChg>
      <pc:sldChg chg="modSp ord">
        <pc:chgData name="Paulina Hałasa" userId="S::phalasa@sp58.lublin.eu::eecd0ba8-5da3-4b7a-b0d3-8dc705b6de74" providerId="AD" clId="Web-{80C1D005-FE42-A907-1CF7-EBCD09DC647B}" dt="2021-10-21T09:18:45.474" v="363" actId="20577"/>
        <pc:sldMkLst>
          <pc:docMk/>
          <pc:sldMk cId="2197138239" sldId="262"/>
        </pc:sldMkLst>
        <pc:spChg chg="mod">
          <ac:chgData name="Paulina Hałasa" userId="S::phalasa@sp58.lublin.eu::eecd0ba8-5da3-4b7a-b0d3-8dc705b6de74" providerId="AD" clId="Web-{80C1D005-FE42-A907-1CF7-EBCD09DC647B}" dt="2021-10-21T09:18:38.599" v="360" actId="1076"/>
          <ac:spMkLst>
            <pc:docMk/>
            <pc:sldMk cId="2197138239" sldId="262"/>
            <ac:spMk id="2" creationId="{5585D1C9-5B0D-49AA-AE29-EC693A771226}"/>
          </ac:spMkLst>
        </pc:spChg>
        <pc:spChg chg="mod">
          <ac:chgData name="Paulina Hałasa" userId="S::phalasa@sp58.lublin.eu::eecd0ba8-5da3-4b7a-b0d3-8dc705b6de74" providerId="AD" clId="Web-{80C1D005-FE42-A907-1CF7-EBCD09DC647B}" dt="2021-10-21T09:18:45.474" v="363" actId="20577"/>
          <ac:spMkLst>
            <pc:docMk/>
            <pc:sldMk cId="2197138239" sldId="262"/>
            <ac:spMk id="3" creationId="{F0E51F30-E013-40BA-8149-4D057B49D996}"/>
          </ac:spMkLst>
        </pc:spChg>
      </pc:sldChg>
      <pc:sldChg chg="modSp">
        <pc:chgData name="Paulina Hałasa" userId="S::phalasa@sp58.lublin.eu::eecd0ba8-5da3-4b7a-b0d3-8dc705b6de74" providerId="AD" clId="Web-{80C1D005-FE42-A907-1CF7-EBCD09DC647B}" dt="2021-10-21T09:19:13.944" v="368" actId="1076"/>
        <pc:sldMkLst>
          <pc:docMk/>
          <pc:sldMk cId="2200861680" sldId="263"/>
        </pc:sldMkLst>
        <pc:spChg chg="mod">
          <ac:chgData name="Paulina Hałasa" userId="S::phalasa@sp58.lublin.eu::eecd0ba8-5da3-4b7a-b0d3-8dc705b6de74" providerId="AD" clId="Web-{80C1D005-FE42-A907-1CF7-EBCD09DC647B}" dt="2021-10-21T09:19:13.944" v="368" actId="1076"/>
          <ac:spMkLst>
            <pc:docMk/>
            <pc:sldMk cId="2200861680" sldId="263"/>
            <ac:spMk id="3" creationId="{C32586EE-C52F-49B1-80B1-152D2BE56754}"/>
          </ac:spMkLst>
        </pc:spChg>
      </pc:sldChg>
      <pc:sldChg chg="addSp delSp modSp mod setBg setClrOvrMap">
        <pc:chgData name="Paulina Hałasa" userId="S::phalasa@sp58.lublin.eu::eecd0ba8-5da3-4b7a-b0d3-8dc705b6de74" providerId="AD" clId="Web-{80C1D005-FE42-A907-1CF7-EBCD09DC647B}" dt="2021-10-21T08:24:44.724" v="189" actId="20577"/>
        <pc:sldMkLst>
          <pc:docMk/>
          <pc:sldMk cId="1137003132" sldId="264"/>
        </pc:sldMkLst>
        <pc:spChg chg="mod">
          <ac:chgData name="Paulina Hałasa" userId="S::phalasa@sp58.lublin.eu::eecd0ba8-5da3-4b7a-b0d3-8dc705b6de74" providerId="AD" clId="Web-{80C1D005-FE42-A907-1CF7-EBCD09DC647B}" dt="2021-10-21T08:24:39.615" v="188" actId="20577"/>
          <ac:spMkLst>
            <pc:docMk/>
            <pc:sldMk cId="1137003132" sldId="264"/>
            <ac:spMk id="2" creationId="{A324FCFE-DDFD-490B-AFCD-0320B38F7749}"/>
          </ac:spMkLst>
        </pc:spChg>
        <pc:spChg chg="mod ord">
          <ac:chgData name="Paulina Hałasa" userId="S::phalasa@sp58.lublin.eu::eecd0ba8-5da3-4b7a-b0d3-8dc705b6de74" providerId="AD" clId="Web-{80C1D005-FE42-A907-1CF7-EBCD09DC647B}" dt="2021-10-21T08:24:44.724" v="189" actId="20577"/>
          <ac:spMkLst>
            <pc:docMk/>
            <pc:sldMk cId="1137003132" sldId="264"/>
            <ac:spMk id="3" creationId="{5F06CB04-39EC-4B07-9E50-F098B8FEF1EF}"/>
          </ac:spMkLst>
        </pc:spChg>
        <pc:spChg chg="add del">
          <ac:chgData name="Paulina Hałasa" userId="S::phalasa@sp58.lublin.eu::eecd0ba8-5da3-4b7a-b0d3-8dc705b6de74" providerId="AD" clId="Web-{80C1D005-FE42-A907-1CF7-EBCD09DC647B}" dt="2021-10-21T08:19:16.559" v="184"/>
          <ac:spMkLst>
            <pc:docMk/>
            <pc:sldMk cId="1137003132" sldId="264"/>
            <ac:spMk id="8" creationId="{5FDF4720-5445-47BE-89FE-E40D1AE6F619}"/>
          </ac:spMkLst>
        </pc:spChg>
        <pc:spChg chg="add del">
          <ac:chgData name="Paulina Hałasa" userId="S::phalasa@sp58.lublin.eu::eecd0ba8-5da3-4b7a-b0d3-8dc705b6de74" providerId="AD" clId="Web-{80C1D005-FE42-A907-1CF7-EBCD09DC647B}" dt="2021-10-21T08:02:25.342" v="157"/>
          <ac:spMkLst>
            <pc:docMk/>
            <pc:sldMk cId="1137003132" sldId="264"/>
            <ac:spMk id="9" creationId="{04812C46-200A-4DEB-A05E-3ED6C68C2387}"/>
          </ac:spMkLst>
        </pc:spChg>
        <pc:spChg chg="add del">
          <ac:chgData name="Paulina Hałasa" userId="S::phalasa@sp58.lublin.eu::eecd0ba8-5da3-4b7a-b0d3-8dc705b6de74" providerId="AD" clId="Web-{80C1D005-FE42-A907-1CF7-EBCD09DC647B}" dt="2021-10-21T08:19:16.559" v="184"/>
          <ac:spMkLst>
            <pc:docMk/>
            <pc:sldMk cId="1137003132" sldId="264"/>
            <ac:spMk id="10" creationId="{AC8710B4-A815-4082-9E4F-F13A0007090C}"/>
          </ac:spMkLst>
        </pc:spChg>
        <pc:spChg chg="add del">
          <ac:chgData name="Paulina Hałasa" userId="S::phalasa@sp58.lublin.eu::eecd0ba8-5da3-4b7a-b0d3-8dc705b6de74" providerId="AD" clId="Web-{80C1D005-FE42-A907-1CF7-EBCD09DC647B}" dt="2021-10-21T08:02:25.342" v="157"/>
          <ac:spMkLst>
            <pc:docMk/>
            <pc:sldMk cId="1137003132" sldId="264"/>
            <ac:spMk id="11" creationId="{D1EA859B-E555-4109-94F3-6700E046E008}"/>
          </ac:spMkLst>
        </pc:spChg>
        <pc:spChg chg="add del">
          <ac:chgData name="Paulina Hałasa" userId="S::phalasa@sp58.lublin.eu::eecd0ba8-5da3-4b7a-b0d3-8dc705b6de74" providerId="AD" clId="Web-{80C1D005-FE42-A907-1CF7-EBCD09DC647B}" dt="2021-10-21T08:02:25.342" v="156"/>
          <ac:spMkLst>
            <pc:docMk/>
            <pc:sldMk cId="1137003132" sldId="264"/>
            <ac:spMk id="13" creationId="{5FDF4720-5445-47BE-89FE-E40D1AE6F619}"/>
          </ac:spMkLst>
        </pc:spChg>
        <pc:spChg chg="add del">
          <ac:chgData name="Paulina Hałasa" userId="S::phalasa@sp58.lublin.eu::eecd0ba8-5da3-4b7a-b0d3-8dc705b6de74" providerId="AD" clId="Web-{80C1D005-FE42-A907-1CF7-EBCD09DC647B}" dt="2021-10-21T08:02:25.342" v="156"/>
          <ac:spMkLst>
            <pc:docMk/>
            <pc:sldMk cId="1137003132" sldId="264"/>
            <ac:spMk id="14" creationId="{AC8710B4-A815-4082-9E4F-F13A0007090C}"/>
          </ac:spMkLst>
        </pc:spChg>
        <pc:spChg chg="add del">
          <ac:chgData name="Paulina Hałasa" userId="S::phalasa@sp58.lublin.eu::eecd0ba8-5da3-4b7a-b0d3-8dc705b6de74" providerId="AD" clId="Web-{80C1D005-FE42-A907-1CF7-EBCD09DC647B}" dt="2021-10-21T08:19:12.605" v="180"/>
          <ac:spMkLst>
            <pc:docMk/>
            <pc:sldMk cId="1137003132" sldId="264"/>
            <ac:spMk id="15" creationId="{5FDF4720-5445-47BE-89FE-E40D1AE6F619}"/>
          </ac:spMkLst>
        </pc:spChg>
        <pc:spChg chg="add del">
          <ac:chgData name="Paulina Hałasa" userId="S::phalasa@sp58.lublin.eu::eecd0ba8-5da3-4b7a-b0d3-8dc705b6de74" providerId="AD" clId="Web-{80C1D005-FE42-A907-1CF7-EBCD09DC647B}" dt="2021-10-21T08:02:15.060" v="154"/>
          <ac:spMkLst>
            <pc:docMk/>
            <pc:sldMk cId="1137003132" sldId="264"/>
            <ac:spMk id="16" creationId="{AC5782D3-6CED-43A7-BE35-09C48F8091FB}"/>
          </ac:spMkLst>
        </pc:spChg>
        <pc:spChg chg="add del">
          <ac:chgData name="Paulina Hałasa" userId="S::phalasa@sp58.lublin.eu::eecd0ba8-5da3-4b7a-b0d3-8dc705b6de74" providerId="AD" clId="Web-{80C1D005-FE42-A907-1CF7-EBCD09DC647B}" dt="2021-10-21T08:19:12.605" v="180"/>
          <ac:spMkLst>
            <pc:docMk/>
            <pc:sldMk cId="1137003132" sldId="264"/>
            <ac:spMk id="17" creationId="{AC8710B4-A815-4082-9E4F-F13A0007090C}"/>
          </ac:spMkLst>
        </pc:spChg>
        <pc:spChg chg="add del">
          <ac:chgData name="Paulina Hałasa" userId="S::phalasa@sp58.lublin.eu::eecd0ba8-5da3-4b7a-b0d3-8dc705b6de74" providerId="AD" clId="Web-{80C1D005-FE42-A907-1CF7-EBCD09DC647B}" dt="2021-10-21T08:02:15.060" v="154"/>
          <ac:spMkLst>
            <pc:docMk/>
            <pc:sldMk cId="1137003132" sldId="264"/>
            <ac:spMk id="18" creationId="{6721F593-ECD2-4B5B-AAE4-0866A4CDC970}"/>
          </ac:spMkLst>
        </pc:spChg>
        <pc:spChg chg="add del">
          <ac:chgData name="Paulina Hałasa" userId="S::phalasa@sp58.lublin.eu::eecd0ba8-5da3-4b7a-b0d3-8dc705b6de74" providerId="AD" clId="Web-{80C1D005-FE42-A907-1CF7-EBCD09DC647B}" dt="2021-10-21T08:02:15.060" v="154"/>
          <ac:spMkLst>
            <pc:docMk/>
            <pc:sldMk cId="1137003132" sldId="264"/>
            <ac:spMk id="20" creationId="{71DEE99F-D18C-4025-BA3F-CEBF5258ED3D}"/>
          </ac:spMkLst>
        </pc:spChg>
        <pc:spChg chg="add del">
          <ac:chgData name="Paulina Hałasa" userId="S::phalasa@sp58.lublin.eu::eecd0ba8-5da3-4b7a-b0d3-8dc705b6de74" providerId="AD" clId="Web-{80C1D005-FE42-A907-1CF7-EBCD09DC647B}" dt="2021-10-21T08:02:15.060" v="154"/>
          <ac:spMkLst>
            <pc:docMk/>
            <pc:sldMk cId="1137003132" sldId="264"/>
            <ac:spMk id="22" creationId="{976FA5D9-3A7C-4FA7-9BA8-1905D703FD77}"/>
          </ac:spMkLst>
        </pc:spChg>
        <pc:spChg chg="add del">
          <ac:chgData name="Paulina Hałasa" userId="S::phalasa@sp58.lublin.eu::eecd0ba8-5da3-4b7a-b0d3-8dc705b6de74" providerId="AD" clId="Web-{80C1D005-FE42-A907-1CF7-EBCD09DC647B}" dt="2021-10-21T08:02:15.060" v="154"/>
          <ac:spMkLst>
            <pc:docMk/>
            <pc:sldMk cId="1137003132" sldId="264"/>
            <ac:spMk id="24" creationId="{4652D57C-331F-43B8-9C07-69FBA9C0279E}"/>
          </ac:spMkLst>
        </pc:spChg>
        <pc:picChg chg="add del mod ord">
          <ac:chgData name="Paulina Hałasa" userId="S::phalasa@sp58.lublin.eu::eecd0ba8-5da3-4b7a-b0d3-8dc705b6de74" providerId="AD" clId="Web-{80C1D005-FE42-A907-1CF7-EBCD09DC647B}" dt="2021-10-21T07:56:44.129" v="147"/>
          <ac:picMkLst>
            <pc:docMk/>
            <pc:sldMk cId="1137003132" sldId="264"/>
            <ac:picMk id="4" creationId="{5DBA79CF-20F5-4315-AC1F-B7FB020E67F0}"/>
          </ac:picMkLst>
        </pc:picChg>
        <pc:picChg chg="add del mod ord">
          <ac:chgData name="Paulina Hałasa" userId="S::phalasa@sp58.lublin.eu::eecd0ba8-5da3-4b7a-b0d3-8dc705b6de74" providerId="AD" clId="Web-{80C1D005-FE42-A907-1CF7-EBCD09DC647B}" dt="2021-10-21T08:17:46.415" v="169"/>
          <ac:picMkLst>
            <pc:docMk/>
            <pc:sldMk cId="1137003132" sldId="264"/>
            <ac:picMk id="5" creationId="{0FA4121A-7A49-4B61-9DA5-10FFF184AE3C}"/>
          </ac:picMkLst>
        </pc:picChg>
        <pc:picChg chg="add del mod ord">
          <ac:chgData name="Paulina Hałasa" userId="S::phalasa@sp58.lublin.eu::eecd0ba8-5da3-4b7a-b0d3-8dc705b6de74" providerId="AD" clId="Web-{80C1D005-FE42-A907-1CF7-EBCD09DC647B}" dt="2021-10-21T08:19:19.028" v="185"/>
          <ac:picMkLst>
            <pc:docMk/>
            <pc:sldMk cId="1137003132" sldId="264"/>
            <ac:picMk id="6" creationId="{9DC3AB97-B798-4CB4-B114-2E6BB1BF3261}"/>
          </ac:picMkLst>
        </pc:picChg>
        <pc:picChg chg="add del mod ord">
          <ac:chgData name="Paulina Hałasa" userId="S::phalasa@sp58.lublin.eu::eecd0ba8-5da3-4b7a-b0d3-8dc705b6de74" providerId="AD" clId="Web-{80C1D005-FE42-A907-1CF7-EBCD09DC647B}" dt="2021-10-21T08:19:14.199" v="182"/>
          <ac:picMkLst>
            <pc:docMk/>
            <pc:sldMk cId="1137003132" sldId="264"/>
            <ac:picMk id="7" creationId="{03699E67-D235-490A-B495-8D5FBE49CF49}"/>
          </ac:picMkLst>
        </pc:picChg>
        <pc:picChg chg="add mod">
          <ac:chgData name="Paulina Hałasa" userId="S::phalasa@sp58.lublin.eu::eecd0ba8-5da3-4b7a-b0d3-8dc705b6de74" providerId="AD" clId="Web-{80C1D005-FE42-A907-1CF7-EBCD09DC647B}" dt="2021-10-21T08:24:31.349" v="187"/>
          <ac:picMkLst>
            <pc:docMk/>
            <pc:sldMk cId="1137003132" sldId="264"/>
            <ac:picMk id="12" creationId="{6836233C-0174-4915-A8B4-1D99EA731C3E}"/>
          </ac:picMkLst>
        </pc:picChg>
      </pc:sldChg>
      <pc:sldChg chg="modSp">
        <pc:chgData name="Paulina Hałasa" userId="S::phalasa@sp58.lublin.eu::eecd0ba8-5da3-4b7a-b0d3-8dc705b6de74" providerId="AD" clId="Web-{80C1D005-FE42-A907-1CF7-EBCD09DC647B}" dt="2021-10-21T09:16:25.294" v="355" actId="14100"/>
        <pc:sldMkLst>
          <pc:docMk/>
          <pc:sldMk cId="355102648" sldId="265"/>
        </pc:sldMkLst>
        <pc:spChg chg="mod">
          <ac:chgData name="Paulina Hałasa" userId="S::phalasa@sp58.lublin.eu::eecd0ba8-5da3-4b7a-b0d3-8dc705b6de74" providerId="AD" clId="Web-{80C1D005-FE42-A907-1CF7-EBCD09DC647B}" dt="2021-10-21T09:16:25.294" v="355" actId="14100"/>
          <ac:spMkLst>
            <pc:docMk/>
            <pc:sldMk cId="355102648" sldId="265"/>
            <ac:spMk id="3" creationId="{0A6ACBDB-69C2-D648-9B9F-136A264A235F}"/>
          </ac:spMkLst>
        </pc:spChg>
      </pc:sldChg>
      <pc:sldChg chg="addSp delSp modSp new mod ord setBg">
        <pc:chgData name="Paulina Hałasa" userId="S::phalasa@sp58.lublin.eu::eecd0ba8-5da3-4b7a-b0d3-8dc705b6de74" providerId="AD" clId="Web-{80C1D005-FE42-A907-1CF7-EBCD09DC647B}" dt="2021-10-21T09:05:19.583" v="342" actId="20577"/>
        <pc:sldMkLst>
          <pc:docMk/>
          <pc:sldMk cId="1170045042" sldId="267"/>
        </pc:sldMkLst>
        <pc:spChg chg="del">
          <ac:chgData name="Paulina Hałasa" userId="S::phalasa@sp58.lublin.eu::eecd0ba8-5da3-4b7a-b0d3-8dc705b6de74" providerId="AD" clId="Web-{80C1D005-FE42-A907-1CF7-EBCD09DC647B}" dt="2021-10-21T08:45:30.341" v="200"/>
          <ac:spMkLst>
            <pc:docMk/>
            <pc:sldMk cId="1170045042" sldId="267"/>
            <ac:spMk id="2" creationId="{646E5461-A15B-4856-BCEA-53C3BC6A909F}"/>
          </ac:spMkLst>
        </pc:spChg>
        <pc:spChg chg="del">
          <ac:chgData name="Paulina Hałasa" userId="S::phalasa@sp58.lublin.eu::eecd0ba8-5da3-4b7a-b0d3-8dc705b6de74" providerId="AD" clId="Web-{80C1D005-FE42-A907-1CF7-EBCD09DC647B}" dt="2021-10-21T08:45:21.278" v="199"/>
          <ac:spMkLst>
            <pc:docMk/>
            <pc:sldMk cId="1170045042" sldId="267"/>
            <ac:spMk id="3" creationId="{292B11B5-1D1C-4088-B5C8-3C3FCAFCCAB2}"/>
          </ac:spMkLst>
        </pc:spChg>
        <pc:spChg chg="add del mod">
          <ac:chgData name="Paulina Hałasa" userId="S::phalasa@sp58.lublin.eu::eecd0ba8-5da3-4b7a-b0d3-8dc705b6de74" providerId="AD" clId="Web-{80C1D005-FE42-A907-1CF7-EBCD09DC647B}" dt="2021-10-21T08:47:54.444" v="210"/>
          <ac:spMkLst>
            <pc:docMk/>
            <pc:sldMk cId="1170045042" sldId="267"/>
            <ac:spMk id="6" creationId="{639C2FA2-5486-4396-8BF1-DB210321F6BA}"/>
          </ac:spMkLst>
        </pc:spChg>
        <pc:spChg chg="add mod">
          <ac:chgData name="Paulina Hałasa" userId="S::phalasa@sp58.lublin.eu::eecd0ba8-5da3-4b7a-b0d3-8dc705b6de74" providerId="AD" clId="Web-{80C1D005-FE42-A907-1CF7-EBCD09DC647B}" dt="2021-10-21T08:50:30.687" v="251" actId="20577"/>
          <ac:spMkLst>
            <pc:docMk/>
            <pc:sldMk cId="1170045042" sldId="267"/>
            <ac:spMk id="8" creationId="{B28B63AF-E6C1-4631-BA85-0386AA2B09C9}"/>
          </ac:spMkLst>
        </pc:spChg>
        <pc:spChg chg="add mod">
          <ac:chgData name="Paulina Hałasa" userId="S::phalasa@sp58.lublin.eu::eecd0ba8-5da3-4b7a-b0d3-8dc705b6de74" providerId="AD" clId="Web-{80C1D005-FE42-A907-1CF7-EBCD09DC647B}" dt="2021-10-21T08:50:42.250" v="253" actId="688"/>
          <ac:spMkLst>
            <pc:docMk/>
            <pc:sldMk cId="1170045042" sldId="267"/>
            <ac:spMk id="9" creationId="{F83B965D-C818-4E34-BFDF-4DA6A9A6D1AD}"/>
          </ac:spMkLst>
        </pc:spChg>
        <pc:spChg chg="add mod">
          <ac:chgData name="Paulina Hałasa" userId="S::phalasa@sp58.lublin.eu::eecd0ba8-5da3-4b7a-b0d3-8dc705b6de74" providerId="AD" clId="Web-{80C1D005-FE42-A907-1CF7-EBCD09DC647B}" dt="2021-10-21T09:05:19.583" v="342" actId="20577"/>
          <ac:spMkLst>
            <pc:docMk/>
            <pc:sldMk cId="1170045042" sldId="267"/>
            <ac:spMk id="10" creationId="{FF634A83-5CC3-43BA-BFA7-D6E9C88C3070}"/>
          </ac:spMkLst>
        </pc:spChg>
        <pc:spChg chg="add">
          <ac:chgData name="Paulina Hałasa" userId="S::phalasa@sp58.lublin.eu::eecd0ba8-5da3-4b7a-b0d3-8dc705b6de74" providerId="AD" clId="Web-{80C1D005-FE42-A907-1CF7-EBCD09DC647B}" dt="2021-10-21T08:47:59.663" v="212"/>
          <ac:spMkLst>
            <pc:docMk/>
            <pc:sldMk cId="1170045042" sldId="267"/>
            <ac:spMk id="12" creationId="{42A4FC2C-047E-45A5-965D-8E1E3BF09BC6}"/>
          </ac:spMkLst>
        </pc:spChg>
        <pc:picChg chg="add del mod ord">
          <ac:chgData name="Paulina Hałasa" userId="S::phalasa@sp58.lublin.eu::eecd0ba8-5da3-4b7a-b0d3-8dc705b6de74" providerId="AD" clId="Web-{80C1D005-FE42-A907-1CF7-EBCD09DC647B}" dt="2021-10-21T08:45:51.952" v="209"/>
          <ac:picMkLst>
            <pc:docMk/>
            <pc:sldMk cId="1170045042" sldId="267"/>
            <ac:picMk id="4" creationId="{34F462EC-2E49-4B59-825F-0343C12E52D3}"/>
          </ac:picMkLst>
        </pc:picChg>
        <pc:picChg chg="add mod ord">
          <ac:chgData name="Paulina Hałasa" userId="S::phalasa@sp58.lublin.eu::eecd0ba8-5da3-4b7a-b0d3-8dc705b6de74" providerId="AD" clId="Web-{80C1D005-FE42-A907-1CF7-EBCD09DC647B}" dt="2021-10-21T08:47:59.663" v="212"/>
          <ac:picMkLst>
            <pc:docMk/>
            <pc:sldMk cId="1170045042" sldId="267"/>
            <ac:picMk id="7" creationId="{801D713E-F0D1-40E4-BF1D-989DE698DDC2}"/>
          </ac:picMkLst>
        </pc:picChg>
      </pc:sldChg>
    </pc:docChg>
  </pc:docChgLst>
  <pc:docChgLst>
    <pc:chgData name="Paulina Hałasa" userId="S::phalasa@sp58.lublin.eu::eecd0ba8-5da3-4b7a-b0d3-8dc705b6de74" providerId="AD" clId="Web-{F8A8D2F5-70DC-6D80-BD63-83887F35E4A2}"/>
    <pc:docChg chg="addSld delSld modSld sldOrd">
      <pc:chgData name="Paulina Hałasa" userId="S::phalasa@sp58.lublin.eu::eecd0ba8-5da3-4b7a-b0d3-8dc705b6de74" providerId="AD" clId="Web-{F8A8D2F5-70DC-6D80-BD63-83887F35E4A2}" dt="2021-10-20T13:18:33.729" v="140" actId="20577"/>
      <pc:docMkLst>
        <pc:docMk/>
      </pc:docMkLst>
      <pc:sldChg chg="addSp delSp modSp del mod setBg">
        <pc:chgData name="Paulina Hałasa" userId="S::phalasa@sp58.lublin.eu::eecd0ba8-5da3-4b7a-b0d3-8dc705b6de74" providerId="AD" clId="Web-{F8A8D2F5-70DC-6D80-BD63-83887F35E4A2}" dt="2021-10-20T12:31:37.473" v="11"/>
        <pc:sldMkLst>
          <pc:docMk/>
          <pc:sldMk cId="650317164" sldId="256"/>
        </pc:sldMkLst>
        <pc:spChg chg="mod">
          <ac:chgData name="Paulina Hałasa" userId="S::phalasa@sp58.lublin.eu::eecd0ba8-5da3-4b7a-b0d3-8dc705b6de74" providerId="AD" clId="Web-{F8A8D2F5-70DC-6D80-BD63-83887F35E4A2}" dt="2021-10-20T12:30:46.175" v="6"/>
          <ac:spMkLst>
            <pc:docMk/>
            <pc:sldMk cId="650317164" sldId="256"/>
            <ac:spMk id="2" creationId="{00000000-0000-0000-0000-000000000000}"/>
          </ac:spMkLst>
        </pc:spChg>
        <pc:spChg chg="mod">
          <ac:chgData name="Paulina Hałasa" userId="S::phalasa@sp58.lublin.eu::eecd0ba8-5da3-4b7a-b0d3-8dc705b6de74" providerId="AD" clId="Web-{F8A8D2F5-70DC-6D80-BD63-83887F35E4A2}" dt="2021-10-20T12:30:46.175" v="6"/>
          <ac:spMkLst>
            <pc:docMk/>
            <pc:sldMk cId="650317164" sldId="256"/>
            <ac:spMk id="3" creationId="{00000000-0000-0000-0000-000000000000}"/>
          </ac:spMkLst>
        </pc:spChg>
        <pc:spChg chg="add">
          <ac:chgData name="Paulina Hałasa" userId="S::phalasa@sp58.lublin.eu::eecd0ba8-5da3-4b7a-b0d3-8dc705b6de74" providerId="AD" clId="Web-{F8A8D2F5-70DC-6D80-BD63-83887F35E4A2}" dt="2021-10-20T12:30:46.175" v="6"/>
          <ac:spMkLst>
            <pc:docMk/>
            <pc:sldMk cId="650317164" sldId="256"/>
            <ac:spMk id="9" creationId="{0E91F5CA-B392-444C-88E3-BF5BAAEBDEB0}"/>
          </ac:spMkLst>
        </pc:spChg>
        <pc:spChg chg="add">
          <ac:chgData name="Paulina Hałasa" userId="S::phalasa@sp58.lublin.eu::eecd0ba8-5da3-4b7a-b0d3-8dc705b6de74" providerId="AD" clId="Web-{F8A8D2F5-70DC-6D80-BD63-83887F35E4A2}" dt="2021-10-20T12:30:46.175" v="6"/>
          <ac:spMkLst>
            <pc:docMk/>
            <pc:sldMk cId="650317164" sldId="256"/>
            <ac:spMk id="11" creationId="{0459807F-B6FA-44D3-9A53-C55B6B56884A}"/>
          </ac:spMkLst>
        </pc:spChg>
        <pc:picChg chg="add del mod">
          <ac:chgData name="Paulina Hałasa" userId="S::phalasa@sp58.lublin.eu::eecd0ba8-5da3-4b7a-b0d3-8dc705b6de74" providerId="AD" clId="Web-{F8A8D2F5-70DC-6D80-BD63-83887F35E4A2}" dt="2021-10-20T12:31:00.941" v="9"/>
          <ac:picMkLst>
            <pc:docMk/>
            <pc:sldMk cId="650317164" sldId="256"/>
            <ac:picMk id="4" creationId="{EA9B0A60-9850-49EB-801C-777D0F9D3BF1}"/>
          </ac:picMkLst>
        </pc:picChg>
        <pc:picChg chg="add mod">
          <ac:chgData name="Paulina Hałasa" userId="S::phalasa@sp58.lublin.eu::eecd0ba8-5da3-4b7a-b0d3-8dc705b6de74" providerId="AD" clId="Web-{F8A8D2F5-70DC-6D80-BD63-83887F35E4A2}" dt="2021-10-20T12:31:21.722" v="10"/>
          <ac:picMkLst>
            <pc:docMk/>
            <pc:sldMk cId="650317164" sldId="256"/>
            <ac:picMk id="5" creationId="{6C252912-D959-495F-B351-F017F9209209}"/>
          </ac:picMkLst>
        </pc:picChg>
      </pc:sldChg>
      <pc:sldChg chg="addSp modSp mod setBg">
        <pc:chgData name="Paulina Hałasa" userId="S::phalasa@sp58.lublin.eu::eecd0ba8-5da3-4b7a-b0d3-8dc705b6de74" providerId="AD" clId="Web-{F8A8D2F5-70DC-6D80-BD63-83887F35E4A2}" dt="2021-10-20T13:15:42.867" v="118" actId="20577"/>
        <pc:sldMkLst>
          <pc:docMk/>
          <pc:sldMk cId="657621888" sldId="260"/>
        </pc:sldMkLst>
        <pc:spChg chg="mod">
          <ac:chgData name="Paulina Hałasa" userId="S::phalasa@sp58.lublin.eu::eecd0ba8-5da3-4b7a-b0d3-8dc705b6de74" providerId="AD" clId="Web-{F8A8D2F5-70DC-6D80-BD63-83887F35E4A2}" dt="2021-10-20T13:15:42.867" v="118" actId="20577"/>
          <ac:spMkLst>
            <pc:docMk/>
            <pc:sldMk cId="657621888" sldId="260"/>
            <ac:spMk id="2" creationId="{D334EDEA-5271-4452-BD26-C0C6081FCDF8}"/>
          </ac:spMkLst>
        </pc:spChg>
        <pc:spChg chg="mod">
          <ac:chgData name="Paulina Hałasa" userId="S::phalasa@sp58.lublin.eu::eecd0ba8-5da3-4b7a-b0d3-8dc705b6de74" providerId="AD" clId="Web-{F8A8D2F5-70DC-6D80-BD63-83887F35E4A2}" dt="2021-10-20T13:15:29.694" v="113" actId="14100"/>
          <ac:spMkLst>
            <pc:docMk/>
            <pc:sldMk cId="657621888" sldId="260"/>
            <ac:spMk id="3" creationId="{508C6F78-5C9B-4F40-94DB-770422CB96BD}"/>
          </ac:spMkLst>
        </pc:spChg>
        <pc:spChg chg="add">
          <ac:chgData name="Paulina Hałasa" userId="S::phalasa@sp58.lublin.eu::eecd0ba8-5da3-4b7a-b0d3-8dc705b6de74" providerId="AD" clId="Web-{F8A8D2F5-70DC-6D80-BD63-83887F35E4A2}" dt="2021-10-20T13:15:19.007" v="110"/>
          <ac:spMkLst>
            <pc:docMk/>
            <pc:sldMk cId="657621888" sldId="260"/>
            <ac:spMk id="9" creationId="{9F79630B-0F0B-446E-A637-38FA8F61D10E}"/>
          </ac:spMkLst>
        </pc:spChg>
        <pc:spChg chg="add">
          <ac:chgData name="Paulina Hałasa" userId="S::phalasa@sp58.lublin.eu::eecd0ba8-5da3-4b7a-b0d3-8dc705b6de74" providerId="AD" clId="Web-{F8A8D2F5-70DC-6D80-BD63-83887F35E4A2}" dt="2021-10-20T13:15:19.007" v="110"/>
          <ac:spMkLst>
            <pc:docMk/>
            <pc:sldMk cId="657621888" sldId="260"/>
            <ac:spMk id="11" creationId="{B3437C99-FC8E-4311-B48A-F0C4C329B154}"/>
          </ac:spMkLst>
        </pc:spChg>
        <pc:picChg chg="add mod">
          <ac:chgData name="Paulina Hałasa" userId="S::phalasa@sp58.lublin.eu::eecd0ba8-5da3-4b7a-b0d3-8dc705b6de74" providerId="AD" clId="Web-{F8A8D2F5-70DC-6D80-BD63-83887F35E4A2}" dt="2021-10-20T13:15:37.382" v="115" actId="1076"/>
          <ac:picMkLst>
            <pc:docMk/>
            <pc:sldMk cId="657621888" sldId="260"/>
            <ac:picMk id="4" creationId="{0DEE28A1-8C7A-40EC-A993-B36C42F76233}"/>
          </ac:picMkLst>
        </pc:picChg>
      </pc:sldChg>
      <pc:sldChg chg="addSp delSp modSp new mod ord setBg setClrOvrMap">
        <pc:chgData name="Paulina Hałasa" userId="S::phalasa@sp58.lublin.eu::eecd0ba8-5da3-4b7a-b0d3-8dc705b6de74" providerId="AD" clId="Web-{F8A8D2F5-70DC-6D80-BD63-83887F35E4A2}" dt="2021-10-20T12:34:17.461" v="37" actId="1076"/>
        <pc:sldMkLst>
          <pc:docMk/>
          <pc:sldMk cId="2911703905" sldId="261"/>
        </pc:sldMkLst>
        <pc:spChg chg="mod">
          <ac:chgData name="Paulina Hałasa" userId="S::phalasa@sp58.lublin.eu::eecd0ba8-5da3-4b7a-b0d3-8dc705b6de74" providerId="AD" clId="Web-{F8A8D2F5-70DC-6D80-BD63-83887F35E4A2}" dt="2021-10-20T12:34:17.461" v="37" actId="1076"/>
          <ac:spMkLst>
            <pc:docMk/>
            <pc:sldMk cId="2911703905" sldId="261"/>
            <ac:spMk id="2" creationId="{1B81C782-FE0E-45F5-8510-497F53DAE167}"/>
          </ac:spMkLst>
        </pc:spChg>
        <pc:spChg chg="del">
          <ac:chgData name="Paulina Hałasa" userId="S::phalasa@sp58.lublin.eu::eecd0ba8-5da3-4b7a-b0d3-8dc705b6de74" providerId="AD" clId="Web-{F8A8D2F5-70DC-6D80-BD63-83887F35E4A2}" dt="2021-10-20T12:31:43.942" v="14"/>
          <ac:spMkLst>
            <pc:docMk/>
            <pc:sldMk cId="2911703905" sldId="261"/>
            <ac:spMk id="3" creationId="{C46B5E5B-B6DA-47F2-BCA6-11C8E8D16571}"/>
          </ac:spMkLst>
        </pc:spChg>
        <pc:spChg chg="add del">
          <ac:chgData name="Paulina Hałasa" userId="S::phalasa@sp58.lublin.eu::eecd0ba8-5da3-4b7a-b0d3-8dc705b6de74" providerId="AD" clId="Web-{F8A8D2F5-70DC-6D80-BD63-83887F35E4A2}" dt="2021-10-20T12:33:58.335" v="29"/>
          <ac:spMkLst>
            <pc:docMk/>
            <pc:sldMk cId="2911703905" sldId="261"/>
            <ac:spMk id="6" creationId="{724AC2FE-8DC8-4E92-BD6E-A4102042E40D}"/>
          </ac:spMkLst>
        </pc:spChg>
        <pc:spChg chg="add del">
          <ac:chgData name="Paulina Hałasa" userId="S::phalasa@sp58.lublin.eu::eecd0ba8-5da3-4b7a-b0d3-8dc705b6de74" providerId="AD" clId="Web-{F8A8D2F5-70DC-6D80-BD63-83887F35E4A2}" dt="2021-10-20T12:33:54.695" v="28"/>
          <ac:spMkLst>
            <pc:docMk/>
            <pc:sldMk cId="2911703905" sldId="261"/>
            <ac:spMk id="8" creationId="{F141DDD4-B906-4DD0-BF4F-551357C303A8}"/>
          </ac:spMkLst>
        </pc:spChg>
        <pc:spChg chg="add del">
          <ac:chgData name="Paulina Hałasa" userId="S::phalasa@sp58.lublin.eu::eecd0ba8-5da3-4b7a-b0d3-8dc705b6de74" providerId="AD" clId="Web-{F8A8D2F5-70DC-6D80-BD63-83887F35E4A2}" dt="2021-10-20T12:32:19.052" v="25"/>
          <ac:spMkLst>
            <pc:docMk/>
            <pc:sldMk cId="2911703905" sldId="261"/>
            <ac:spMk id="9" creationId="{16C5FA50-8D52-4617-AF91-5C7B1C8352F1}"/>
          </ac:spMkLst>
        </pc:spChg>
        <pc:spChg chg="add">
          <ac:chgData name="Paulina Hałasa" userId="S::phalasa@sp58.lublin.eu::eecd0ba8-5da3-4b7a-b0d3-8dc705b6de74" providerId="AD" clId="Web-{F8A8D2F5-70DC-6D80-BD63-83887F35E4A2}" dt="2021-10-20T12:33:58.335" v="29"/>
          <ac:spMkLst>
            <pc:docMk/>
            <pc:sldMk cId="2911703905" sldId="261"/>
            <ac:spMk id="10" creationId="{E49CC64F-7275-4E33-961B-0C5CDC439875}"/>
          </ac:spMkLst>
        </pc:spChg>
        <pc:spChg chg="add del">
          <ac:chgData name="Paulina Hałasa" userId="S::phalasa@sp58.lublin.eu::eecd0ba8-5da3-4b7a-b0d3-8dc705b6de74" providerId="AD" clId="Web-{F8A8D2F5-70DC-6D80-BD63-83887F35E4A2}" dt="2021-10-20T12:32:19.052" v="25"/>
          <ac:spMkLst>
            <pc:docMk/>
            <pc:sldMk cId="2911703905" sldId="261"/>
            <ac:spMk id="11" creationId="{E223798C-12AD-4B0C-A50C-D676347D67CF}"/>
          </ac:spMkLst>
        </pc:spChg>
        <pc:picChg chg="add del mod ord">
          <ac:chgData name="Paulina Hałasa" userId="S::phalasa@sp58.lublin.eu::eecd0ba8-5da3-4b7a-b0d3-8dc705b6de74" providerId="AD" clId="Web-{F8A8D2F5-70DC-6D80-BD63-83887F35E4A2}" dt="2021-10-20T12:33:39.335" v="27"/>
          <ac:picMkLst>
            <pc:docMk/>
            <pc:sldMk cId="2911703905" sldId="261"/>
            <ac:picMk id="4" creationId="{7A706600-3922-4F7A-97C8-608EF1321CE3}"/>
          </ac:picMkLst>
        </pc:picChg>
        <pc:picChg chg="add mod ord">
          <ac:chgData name="Paulina Hałasa" userId="S::phalasa@sp58.lublin.eu::eecd0ba8-5da3-4b7a-b0d3-8dc705b6de74" providerId="AD" clId="Web-{F8A8D2F5-70DC-6D80-BD63-83887F35E4A2}" dt="2021-10-20T12:33:58.335" v="29"/>
          <ac:picMkLst>
            <pc:docMk/>
            <pc:sldMk cId="2911703905" sldId="261"/>
            <ac:picMk id="5" creationId="{3C6A5283-075A-4039-BA08-CC3CDBF106CC}"/>
          </ac:picMkLst>
        </pc:picChg>
      </pc:sldChg>
      <pc:sldChg chg="addSp delSp modSp new mod ord setBg">
        <pc:chgData name="Paulina Hałasa" userId="S::phalasa@sp58.lublin.eu::eecd0ba8-5da3-4b7a-b0d3-8dc705b6de74" providerId="AD" clId="Web-{F8A8D2F5-70DC-6D80-BD63-83887F35E4A2}" dt="2021-10-20T12:44:57.632" v="108" actId="20577"/>
        <pc:sldMkLst>
          <pc:docMk/>
          <pc:sldMk cId="2197138239" sldId="262"/>
        </pc:sldMkLst>
        <pc:spChg chg="mod">
          <ac:chgData name="Paulina Hałasa" userId="S::phalasa@sp58.lublin.eu::eecd0ba8-5da3-4b7a-b0d3-8dc705b6de74" providerId="AD" clId="Web-{F8A8D2F5-70DC-6D80-BD63-83887F35E4A2}" dt="2021-10-20T12:44:33.053" v="101" actId="1076"/>
          <ac:spMkLst>
            <pc:docMk/>
            <pc:sldMk cId="2197138239" sldId="262"/>
            <ac:spMk id="2" creationId="{5585D1C9-5B0D-49AA-AE29-EC693A771226}"/>
          </ac:spMkLst>
        </pc:spChg>
        <pc:spChg chg="mod">
          <ac:chgData name="Paulina Hałasa" userId="S::phalasa@sp58.lublin.eu::eecd0ba8-5da3-4b7a-b0d3-8dc705b6de74" providerId="AD" clId="Web-{F8A8D2F5-70DC-6D80-BD63-83887F35E4A2}" dt="2021-10-20T12:44:57.632" v="108" actId="20577"/>
          <ac:spMkLst>
            <pc:docMk/>
            <pc:sldMk cId="2197138239" sldId="262"/>
            <ac:spMk id="3" creationId="{F0E51F30-E013-40BA-8149-4D057B49D996}"/>
          </ac:spMkLst>
        </pc:spChg>
        <pc:spChg chg="add del">
          <ac:chgData name="Paulina Hałasa" userId="S::phalasa@sp58.lublin.eu::eecd0ba8-5da3-4b7a-b0d3-8dc705b6de74" providerId="AD" clId="Web-{F8A8D2F5-70DC-6D80-BD63-83887F35E4A2}" dt="2021-10-20T12:44:28.600" v="100"/>
          <ac:spMkLst>
            <pc:docMk/>
            <pc:sldMk cId="2197138239" sldId="262"/>
            <ac:spMk id="9" creationId="{3CD9DF72-87A3-404E-A828-84CBF11A8303}"/>
          </ac:spMkLst>
        </pc:spChg>
        <pc:spChg chg="add">
          <ac:chgData name="Paulina Hałasa" userId="S::phalasa@sp58.lublin.eu::eecd0ba8-5da3-4b7a-b0d3-8dc705b6de74" providerId="AD" clId="Web-{F8A8D2F5-70DC-6D80-BD63-83887F35E4A2}" dt="2021-10-20T12:44:28.600" v="100"/>
          <ac:spMkLst>
            <pc:docMk/>
            <pc:sldMk cId="2197138239" sldId="262"/>
            <ac:spMk id="16" creationId="{04812C46-200A-4DEB-A05E-3ED6C68C2387}"/>
          </ac:spMkLst>
        </pc:spChg>
        <pc:spChg chg="add">
          <ac:chgData name="Paulina Hałasa" userId="S::phalasa@sp58.lublin.eu::eecd0ba8-5da3-4b7a-b0d3-8dc705b6de74" providerId="AD" clId="Web-{F8A8D2F5-70DC-6D80-BD63-83887F35E4A2}" dt="2021-10-20T12:44:28.600" v="100"/>
          <ac:spMkLst>
            <pc:docMk/>
            <pc:sldMk cId="2197138239" sldId="262"/>
            <ac:spMk id="18" creationId="{D1EA859B-E555-4109-94F3-6700E046E008}"/>
          </ac:spMkLst>
        </pc:spChg>
        <pc:picChg chg="add del mod ord">
          <ac:chgData name="Paulina Hałasa" userId="S::phalasa@sp58.lublin.eu::eecd0ba8-5da3-4b7a-b0d3-8dc705b6de74" providerId="AD" clId="Web-{F8A8D2F5-70DC-6D80-BD63-83887F35E4A2}" dt="2021-10-20T12:44:17.756" v="97"/>
          <ac:picMkLst>
            <pc:docMk/>
            <pc:sldMk cId="2197138239" sldId="262"/>
            <ac:picMk id="4" creationId="{365615EE-3C50-4A5A-AA45-F2F2C0082D39}"/>
          </ac:picMkLst>
        </pc:picChg>
        <pc:picChg chg="add mod ord">
          <ac:chgData name="Paulina Hałasa" userId="S::phalasa@sp58.lublin.eu::eecd0ba8-5da3-4b7a-b0d3-8dc705b6de74" providerId="AD" clId="Web-{F8A8D2F5-70DC-6D80-BD63-83887F35E4A2}" dt="2021-10-20T12:44:28.600" v="100"/>
          <ac:picMkLst>
            <pc:docMk/>
            <pc:sldMk cId="2197138239" sldId="262"/>
            <ac:picMk id="5" creationId="{D5DC6A8F-E6E4-458B-ACEC-D9070384E151}"/>
          </ac:picMkLst>
        </pc:picChg>
        <pc:cxnChg chg="add del">
          <ac:chgData name="Paulina Hałasa" userId="S::phalasa@sp58.lublin.eu::eecd0ba8-5da3-4b7a-b0d3-8dc705b6de74" providerId="AD" clId="Web-{F8A8D2F5-70DC-6D80-BD63-83887F35E4A2}" dt="2021-10-20T12:44:28.600" v="100"/>
          <ac:cxnSpMkLst>
            <pc:docMk/>
            <pc:sldMk cId="2197138239" sldId="262"/>
            <ac:cxnSpMk id="11" creationId="{20E3A342-4D61-4E3F-AF90-1AB42AEB96CC}"/>
          </ac:cxnSpMkLst>
        </pc:cxnChg>
      </pc:sldChg>
      <pc:sldChg chg="modSp new">
        <pc:chgData name="Paulina Hałasa" userId="S::phalasa@sp58.lublin.eu::eecd0ba8-5da3-4b7a-b0d3-8dc705b6de74" providerId="AD" clId="Web-{F8A8D2F5-70DC-6D80-BD63-83887F35E4A2}" dt="2021-10-20T13:16:42.414" v="129" actId="20577"/>
        <pc:sldMkLst>
          <pc:docMk/>
          <pc:sldMk cId="2200861680" sldId="263"/>
        </pc:sldMkLst>
        <pc:spChg chg="mod">
          <ac:chgData name="Paulina Hałasa" userId="S::phalasa@sp58.lublin.eu::eecd0ba8-5da3-4b7a-b0d3-8dc705b6de74" providerId="AD" clId="Web-{F8A8D2F5-70DC-6D80-BD63-83887F35E4A2}" dt="2021-10-20T13:16:23.695" v="128" actId="20577"/>
          <ac:spMkLst>
            <pc:docMk/>
            <pc:sldMk cId="2200861680" sldId="263"/>
            <ac:spMk id="2" creationId="{022BA2B9-356F-45AC-877B-4309CD477371}"/>
          </ac:spMkLst>
        </pc:spChg>
        <pc:spChg chg="mod">
          <ac:chgData name="Paulina Hałasa" userId="S::phalasa@sp58.lublin.eu::eecd0ba8-5da3-4b7a-b0d3-8dc705b6de74" providerId="AD" clId="Web-{F8A8D2F5-70DC-6D80-BD63-83887F35E4A2}" dt="2021-10-20T13:16:42.414" v="129" actId="20577"/>
          <ac:spMkLst>
            <pc:docMk/>
            <pc:sldMk cId="2200861680" sldId="263"/>
            <ac:spMk id="3" creationId="{C32586EE-C52F-49B1-80B1-152D2BE56754}"/>
          </ac:spMkLst>
        </pc:spChg>
      </pc:sldChg>
      <pc:sldChg chg="modSp new">
        <pc:chgData name="Paulina Hałasa" userId="S::phalasa@sp58.lublin.eu::eecd0ba8-5da3-4b7a-b0d3-8dc705b6de74" providerId="AD" clId="Web-{F8A8D2F5-70DC-6D80-BD63-83887F35E4A2}" dt="2021-10-20T13:18:33.729" v="140" actId="20577"/>
        <pc:sldMkLst>
          <pc:docMk/>
          <pc:sldMk cId="1137003132" sldId="264"/>
        </pc:sldMkLst>
        <pc:spChg chg="mod">
          <ac:chgData name="Paulina Hałasa" userId="S::phalasa@sp58.lublin.eu::eecd0ba8-5da3-4b7a-b0d3-8dc705b6de74" providerId="AD" clId="Web-{F8A8D2F5-70DC-6D80-BD63-83887F35E4A2}" dt="2021-10-20T13:18:33.729" v="140" actId="20577"/>
          <ac:spMkLst>
            <pc:docMk/>
            <pc:sldMk cId="1137003132" sldId="264"/>
            <ac:spMk id="3" creationId="{5F06CB04-39EC-4B07-9E50-F098B8FEF1E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08.11.2021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08.11.2021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08.11.2021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08.11.2021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08.11.2021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08.11.2021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08.11.2021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Obraz 7" descr="Obraz zawierający trawa, zewnętrzne, jeż, ssak&#10;&#10;Opis wygenerowany automatycznie">
            <a:extLst>
              <a:ext uri="{FF2B5EF4-FFF2-40B4-BE49-F238E27FC236}">
                <a16:creationId xmlns:a16="http://schemas.microsoft.com/office/drawing/2014/main" id="{801D713E-F0D1-40E4-BF1D-989DE698DD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28B63AF-E6C1-4631-BA85-0386AA2B09C9}"/>
              </a:ext>
            </a:extLst>
          </p:cNvPr>
          <p:cNvSpPr txBox="1"/>
          <p:nvPr/>
        </p:nvSpPr>
        <p:spPr>
          <a:xfrm rot="-1260000">
            <a:off x="76291" y="992050"/>
            <a:ext cx="478496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0" b="1">
                <a:latin typeface="Calibri Light"/>
              </a:rPr>
              <a:t>Dzień Jeża</a:t>
            </a:r>
            <a:endParaRPr lang="pl-PL" sz="7200" b="1">
              <a:cs typeface="Calibri" panose="020F0502020204030204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83B965D-C818-4E34-BFDF-4DA6A9A6D1AD}"/>
              </a:ext>
            </a:extLst>
          </p:cNvPr>
          <p:cNvSpPr txBox="1"/>
          <p:nvPr/>
        </p:nvSpPr>
        <p:spPr>
          <a:xfrm rot="20220000">
            <a:off x="1705708" y="200146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 Light"/>
              </a:rPr>
              <a:t>10 listopda</a:t>
            </a:r>
            <a:endParaRPr lang="pl-PL" sz="2400" b="1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F634A83-5CC3-43BA-BFA7-D6E9C88C3070}"/>
              </a:ext>
            </a:extLst>
          </p:cNvPr>
          <p:cNvSpPr txBox="1"/>
          <p:nvPr/>
        </p:nvSpPr>
        <p:spPr>
          <a:xfrm>
            <a:off x="9445032" y="6032779"/>
            <a:ext cx="285066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cs typeface="Segoe UI"/>
              </a:rPr>
              <a:t>Autor: </a:t>
            </a:r>
            <a:r>
              <a:rPr lang="pl-PL" sz="1400" b="1">
                <a:cs typeface="Segoe UI"/>
              </a:rPr>
              <a:t>​</a:t>
            </a:r>
          </a:p>
          <a:p>
            <a:pPr algn="ctr"/>
            <a:r>
              <a:rPr lang="en-US" sz="1400" b="1">
                <a:cs typeface="Segoe UI"/>
              </a:rPr>
              <a:t>Paulina Hałasa ​</a:t>
            </a:r>
          </a:p>
          <a:p>
            <a:pPr algn="ctr"/>
            <a:r>
              <a:rPr lang="en-US" sz="1400" b="1">
                <a:cs typeface="Segoe UI"/>
              </a:rPr>
              <a:t>Wychowawca świetlicy SP58</a:t>
            </a:r>
          </a:p>
        </p:txBody>
      </p:sp>
    </p:spTree>
    <p:extLst>
      <p:ext uri="{BB962C8B-B14F-4D97-AF65-F5344CB8AC3E}">
        <p14:creationId xmlns:p14="http://schemas.microsoft.com/office/powerpoint/2010/main" val="1170045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ssak, zewnętrzne&#10;&#10;Opis wygenerowany automatycznie">
            <a:extLst>
              <a:ext uri="{FF2B5EF4-FFF2-40B4-BE49-F238E27FC236}">
                <a16:creationId xmlns:a16="http://schemas.microsoft.com/office/drawing/2014/main" id="{1ECC5055-42C8-494B-BC70-00A1852068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7" r="16613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B01D022-31B6-456D-A722-F4D8DEC1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94" y="264896"/>
            <a:ext cx="6477859" cy="1528205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cs typeface="Calibri Light"/>
              </a:rPr>
              <a:t>Jeż - co to za zwierzę?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8958CF-0430-4B9F-BC33-1085093CD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521" y="1712837"/>
            <a:ext cx="5440755" cy="412376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ctr"/>
            <a:r>
              <a:rPr lang="pl-PL" sz="2000">
                <a:ea typeface="+mn-lt"/>
                <a:cs typeface="+mn-lt"/>
              </a:rPr>
              <a:t>Jeż jest największym ssakiem owadożernym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>
                <a:ea typeface="+mn-lt"/>
                <a:cs typeface="+mn-lt"/>
              </a:rPr>
              <a:t>w </a:t>
            </a:r>
            <a:r>
              <a:rPr lang="pl-PL" sz="2000" dirty="0">
                <a:ea typeface="+mn-lt"/>
                <a:cs typeface="+mn-lt"/>
              </a:rPr>
              <a:t>Polsce. </a:t>
            </a:r>
            <a:endParaRPr lang="pl-PL" sz="2000">
              <a:cs typeface="Calibri" panose="020F0502020204030204"/>
            </a:endParaRPr>
          </a:p>
          <a:p>
            <a:pPr marL="342900" indent="-342900" algn="ctr"/>
            <a:r>
              <a:rPr lang="pl-PL" sz="2000">
                <a:ea typeface="+mn-lt"/>
                <a:cs typeface="+mn-lt"/>
              </a:rPr>
              <a:t>Jego rozmiary sięgają od 13,5 do 26,5 cm,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>
                <a:ea typeface="+mn-lt"/>
                <a:cs typeface="+mn-lt"/>
              </a:rPr>
              <a:t>a </a:t>
            </a:r>
            <a:r>
              <a:rPr lang="pl-PL" sz="2000" dirty="0">
                <a:ea typeface="+mn-lt"/>
                <a:cs typeface="+mn-lt"/>
              </a:rPr>
              <a:t>waga wynosi od 800 do 1200 g. </a:t>
            </a:r>
          </a:p>
          <a:p>
            <a:pPr marL="342900" indent="-342900" algn="ctr"/>
            <a:r>
              <a:rPr lang="pl-PL" sz="2000">
                <a:ea typeface="+mn-lt"/>
                <a:cs typeface="+mn-lt"/>
              </a:rPr>
              <a:t>Jego wierzch pokrywają szarobrunatne kolce,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>
                <a:ea typeface="+mn-lt"/>
                <a:cs typeface="+mn-lt"/>
              </a:rPr>
              <a:t>a </a:t>
            </a:r>
            <a:r>
              <a:rPr lang="pl-PL" sz="2000" dirty="0">
                <a:ea typeface="+mn-lt"/>
                <a:cs typeface="+mn-lt"/>
              </a:rPr>
              <a:t>brzuch biało-szare futerko. </a:t>
            </a:r>
          </a:p>
          <a:p>
            <a:pPr marL="342900" indent="-342900" algn="ctr"/>
            <a:r>
              <a:rPr lang="pl-PL" sz="2000">
                <a:ea typeface="+mn-lt"/>
                <a:cs typeface="+mn-lt"/>
              </a:rPr>
              <a:t>Ma malutkie oczy i krótkie zaokrąglone uszy,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>
                <a:ea typeface="+mn-lt"/>
                <a:cs typeface="+mn-lt"/>
              </a:rPr>
              <a:t>które praktycznie w całości są ukryte w futerku,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oraz króciutki ogonek.</a:t>
            </a:r>
          </a:p>
          <a:p>
            <a:pPr algn="ctr"/>
            <a:r>
              <a:rPr lang="pl-PL" sz="2000">
                <a:cs typeface="Calibri" panose="020F0502020204030204"/>
              </a:rPr>
              <a:t>Jeże są świetnymi pływakami i wspinaczami.</a:t>
            </a:r>
            <a:endParaRPr lang="pl-PL" sz="2000" dirty="0">
              <a:ea typeface="+mn-lt"/>
              <a:cs typeface="+mn-lt"/>
            </a:endParaRPr>
          </a:p>
          <a:p>
            <a:pPr algn="ctr"/>
            <a:r>
              <a:rPr lang="pl-PL" sz="2000">
                <a:cs typeface="Calibri" panose="020F0502020204030204"/>
              </a:rPr>
              <a:t>Uwielbiają nocne wędrówki i potrafią przebyć nawet 2 kilometry w ciągu jednej nocy.</a:t>
            </a:r>
            <a:endParaRPr lang="pl-PL" sz="2000"/>
          </a:p>
        </p:txBody>
      </p:sp>
    </p:spTree>
    <p:extLst>
      <p:ext uri="{BB962C8B-B14F-4D97-AF65-F5344CB8AC3E}">
        <p14:creationId xmlns:p14="http://schemas.microsoft.com/office/powerpoint/2010/main" val="2976501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ssak, jeż&#10;&#10;Opis wygenerowany automatycznie">
            <a:extLst>
              <a:ext uri="{FF2B5EF4-FFF2-40B4-BE49-F238E27FC236}">
                <a16:creationId xmlns:a16="http://schemas.microsoft.com/office/drawing/2014/main" id="{D5DC6A8F-E6E4-458B-ACEC-D9070384E1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585D1C9-5B0D-49AA-AE29-EC693A771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9073" y="114223"/>
            <a:ext cx="3822189" cy="1899912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cs typeface="Calibri Light"/>
              </a:rPr>
              <a:t>Co jedzą jeże?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E51F30-E013-40BA-8149-4D057B49D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0" y="2239056"/>
            <a:ext cx="4258945" cy="45419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pl-PL" sz="2400" dirty="0">
                <a:cs typeface="Calibri"/>
              </a:rPr>
              <a:t>Uważa się, że jeż nosi na </a:t>
            </a:r>
            <a:r>
              <a:rPr lang="pl-PL" sz="2400">
                <a:cs typeface="Calibri"/>
              </a:rPr>
              <a:t>swoim grzbiecie owoce</a:t>
            </a:r>
            <a:br>
              <a:rPr lang="pl-PL" sz="2400" dirty="0">
                <a:cs typeface="Calibri"/>
              </a:rPr>
            </a:br>
            <a:r>
              <a:rPr lang="pl-PL" sz="2400">
                <a:cs typeface="Calibri"/>
              </a:rPr>
              <a:t>i </a:t>
            </a:r>
            <a:r>
              <a:rPr lang="pl-PL" sz="2400" dirty="0">
                <a:cs typeface="Calibri"/>
              </a:rPr>
              <a:t>grzyby, które znosi do „domu” i robi z nich zapasy. </a:t>
            </a:r>
            <a:endParaRPr lang="pl-PL"/>
          </a:p>
          <a:p>
            <a:pPr algn="ctr"/>
            <a:r>
              <a:rPr lang="pl-PL" sz="2400" dirty="0">
                <a:cs typeface="Calibri"/>
              </a:rPr>
              <a:t>Jest to jednak nieprawda. Głównym składnikiem ich diety są robaki ziemne, ślimaki</a:t>
            </a:r>
            <a:br>
              <a:rPr lang="pl-PL" sz="2400" dirty="0">
                <a:cs typeface="Calibri"/>
              </a:rPr>
            </a:br>
            <a:r>
              <a:rPr lang="pl-PL" sz="2400" dirty="0">
                <a:cs typeface="Calibri"/>
              </a:rPr>
              <a:t>i owady. Nie pogardzą jednak płazami, jajami ptasimi, grzybami i owocami.</a:t>
            </a:r>
            <a:endParaRPr lang="pl-PL" sz="24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7138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trawa, zewnętrzne, jeż, zielony&#10;&#10;Opis wygenerowany automatycznie">
            <a:extLst>
              <a:ext uri="{FF2B5EF4-FFF2-40B4-BE49-F238E27FC236}">
                <a16:creationId xmlns:a16="http://schemas.microsoft.com/office/drawing/2014/main" id="{FCE50F08-FCC9-4476-B0C3-38B100320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334EDEA-5271-4452-BD26-C0C6081FC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31" y="267432"/>
            <a:ext cx="5209419" cy="1548220"/>
          </a:xfrm>
        </p:spPr>
        <p:txBody>
          <a:bodyPr>
            <a:normAutofit/>
          </a:bodyPr>
          <a:lstStyle/>
          <a:p>
            <a:r>
              <a:rPr lang="pl-PL" sz="4000" b="1">
                <a:ea typeface="+mj-lt"/>
                <a:cs typeface="+mj-lt"/>
              </a:rPr>
              <a:t>Jeż - co to za zwierzę?</a:t>
            </a:r>
            <a:endParaRPr lang="pl-PL" sz="4000">
              <a:ea typeface="+mj-lt"/>
              <a:cs typeface="+mj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8C6F78-5C9B-4F40-94DB-770422CB9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422" y="1748449"/>
            <a:ext cx="4867495" cy="432891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endParaRPr lang="pl-PL" sz="1600" dirty="0">
              <a:cs typeface="Calibri" panose="020F0502020204030204"/>
            </a:endParaRPr>
          </a:p>
          <a:p>
            <a:pPr algn="ctr"/>
            <a:r>
              <a:rPr lang="pl-PL" sz="1800">
                <a:ea typeface="+mn-lt"/>
                <a:cs typeface="+mn-lt"/>
              </a:rPr>
              <a:t>Ich najbardziej charakterystyczną cechą</a:t>
            </a:r>
            <a:br>
              <a:rPr lang="pl-PL" sz="1800" dirty="0">
                <a:ea typeface="+mn-lt"/>
                <a:cs typeface="+mn-lt"/>
              </a:rPr>
            </a:br>
            <a:r>
              <a:rPr lang="pl-PL" sz="1800">
                <a:ea typeface="+mn-lt"/>
                <a:cs typeface="+mn-lt"/>
              </a:rPr>
              <a:t>są igły. Na malutkim ciele można doliczyć</a:t>
            </a:r>
            <a:br>
              <a:rPr lang="pl-PL" sz="1800" dirty="0">
                <a:ea typeface="+mn-lt"/>
                <a:cs typeface="+mn-lt"/>
              </a:rPr>
            </a:br>
            <a:r>
              <a:rPr lang="pl-PL" sz="1800">
                <a:ea typeface="+mn-lt"/>
                <a:cs typeface="+mn-lt"/>
              </a:rPr>
              <a:t>się od 6000 do 8000 szpilek długości około</a:t>
            </a:r>
            <a:br>
              <a:rPr lang="pl-PL" sz="1800" dirty="0">
                <a:ea typeface="+mn-lt"/>
                <a:cs typeface="+mn-lt"/>
              </a:rPr>
            </a:br>
            <a:r>
              <a:rPr lang="pl-PL" sz="1800">
                <a:ea typeface="+mn-lt"/>
                <a:cs typeface="+mn-lt"/>
              </a:rPr>
              <a:t>2 centymetrów.</a:t>
            </a:r>
          </a:p>
          <a:p>
            <a:pPr algn="ctr"/>
            <a:r>
              <a:rPr lang="pl-PL" sz="1800">
                <a:ea typeface="+mn-lt"/>
                <a:cs typeface="+mn-lt"/>
              </a:rPr>
              <a:t>Kolce to zmodyfikowane włosy. Wypełnione powietrzem rurki są ostro zakończone.</a:t>
            </a:r>
          </a:p>
          <a:p>
            <a:pPr algn="ctr"/>
            <a:r>
              <a:rPr lang="pl-PL" sz="1800">
                <a:ea typeface="+mn-lt"/>
                <a:cs typeface="+mn-lt"/>
              </a:rPr>
              <a:t>Specjalny układ mięśniowy, do którego przyczepione są igły, pozwala jeżom</a:t>
            </a:r>
            <a:br>
              <a:rPr lang="pl-PL" sz="1800" dirty="0">
                <a:ea typeface="+mn-lt"/>
                <a:cs typeface="+mn-lt"/>
              </a:rPr>
            </a:br>
            <a:r>
              <a:rPr lang="pl-PL" sz="1800">
                <a:ea typeface="+mn-lt"/>
                <a:cs typeface="+mn-lt"/>
              </a:rPr>
              <a:t>w obliczu zagrożenia nastroszyć</a:t>
            </a:r>
            <a:br>
              <a:rPr lang="pl-PL" sz="1800" dirty="0">
                <a:ea typeface="+mn-lt"/>
                <a:cs typeface="+mn-lt"/>
              </a:rPr>
            </a:br>
            <a:r>
              <a:rPr lang="pl-PL" sz="1800">
                <a:ea typeface="+mn-lt"/>
                <a:cs typeface="+mn-lt"/>
              </a:rPr>
              <a:t>je i jednocześnie zwinąć się w kłębek. </a:t>
            </a:r>
          </a:p>
          <a:p>
            <a:pPr algn="ctr"/>
            <a:r>
              <a:rPr lang="pl-PL" sz="1800">
                <a:ea typeface="+mn-lt"/>
                <a:cs typeface="+mn-lt"/>
              </a:rPr>
              <a:t>Kiedy są zwinięte, nie widać ani pyszczka,</a:t>
            </a:r>
            <a:br>
              <a:rPr lang="pl-PL" sz="1800" dirty="0">
                <a:ea typeface="+mn-lt"/>
                <a:cs typeface="+mn-lt"/>
              </a:rPr>
            </a:br>
            <a:r>
              <a:rPr lang="pl-PL" sz="1800">
                <a:ea typeface="+mn-lt"/>
                <a:cs typeface="+mn-lt"/>
              </a:rPr>
              <a:t>ani nóg, dzięki czemu drapieżnik nie jest</a:t>
            </a:r>
            <a:br>
              <a:rPr lang="pl-PL" sz="1800" dirty="0">
                <a:ea typeface="+mn-lt"/>
                <a:cs typeface="+mn-lt"/>
              </a:rPr>
            </a:br>
            <a:r>
              <a:rPr lang="pl-PL" sz="1800">
                <a:ea typeface="+mn-lt"/>
                <a:cs typeface="+mn-lt"/>
              </a:rPr>
              <a:t>w stanie ich okaleczyć. Co więcej, próba rozwinięcia jeża kończy się bolesny pokłuciem.</a:t>
            </a:r>
            <a:endParaRPr lang="pl-PL" sz="1800">
              <a:cs typeface="Calibri" panose="020F0502020204030204"/>
            </a:endParaRPr>
          </a:p>
          <a:p>
            <a:endParaRPr lang="pl-PL" sz="14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57621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2BA2B9-356F-45AC-877B-4309CD477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44" y="-229710"/>
            <a:ext cx="6533827" cy="1628775"/>
          </a:xfrm>
        </p:spPr>
        <p:txBody>
          <a:bodyPr anchor="b">
            <a:normAutofit/>
          </a:bodyPr>
          <a:lstStyle/>
          <a:p>
            <a:r>
              <a:rPr lang="pl-PL" b="1" dirty="0">
                <a:cs typeface="Calibri Light"/>
              </a:rPr>
              <a:t>Gdzie można spotkać jeże?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C2DAE2B-E1D7-254C-88FA-DF292D6FE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88" r="4047" b="-1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32586EE-C52F-49B1-80B1-152D2BE56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1685" y="2044321"/>
            <a:ext cx="6032786" cy="400222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l-PL" sz="2400" dirty="0">
                <a:ea typeface="+mn-lt"/>
                <a:cs typeface="+mn-lt"/>
              </a:rPr>
              <a:t>Jeże można spotkać w lasach liściastych, parkach czy zagajnikach. Nie unikają również parków, działek czy ogródków przydomowych. Ważne, aby były tam drzewa i krzewy.</a:t>
            </a:r>
            <a:endParaRPr lang="pl-PL" sz="2400">
              <a:cs typeface="Calibri" panose="020F0502020204030204"/>
            </a:endParaRPr>
          </a:p>
          <a:p>
            <a:pPr algn="ctr"/>
            <a:r>
              <a:rPr lang="pl-PL" sz="2400" dirty="0">
                <a:ea typeface="+mn-lt"/>
                <a:cs typeface="+mn-lt"/>
              </a:rPr>
              <a:t>Jeże w okresie aktywności przebywają</a:t>
            </a:r>
            <a:br>
              <a:rPr lang="pl-PL" sz="2400" dirty="0">
                <a:ea typeface="+mn-lt"/>
                <a:cs typeface="+mn-lt"/>
              </a:rPr>
            </a:br>
            <a:r>
              <a:rPr lang="pl-PL" sz="2400" dirty="0">
                <a:ea typeface="+mn-lt"/>
                <a:cs typeface="+mn-lt"/>
              </a:rPr>
              <a:t>w ciągu dnia ukryte pod liśćmi,</a:t>
            </a:r>
            <a:br>
              <a:rPr lang="pl-PL" sz="2400" dirty="0">
                <a:ea typeface="+mn-lt"/>
                <a:cs typeface="+mn-lt"/>
              </a:rPr>
            </a:br>
            <a:r>
              <a:rPr lang="pl-PL" sz="2400" dirty="0">
                <a:ea typeface="+mn-lt"/>
                <a:cs typeface="+mn-lt"/>
              </a:rPr>
              <a:t>w jamkach czy rozpadlinach ziemnych. Gdy tylko nastąpi zmierzch, drepczą, poszukując jedzenia, aż do świtu.</a:t>
            </a:r>
            <a:endParaRPr lang="pl-PL" sz="2400" dirty="0">
              <a:cs typeface="Calibri"/>
            </a:endParaRPr>
          </a:p>
          <a:p>
            <a:pPr algn="just"/>
            <a:endParaRPr lang="pl-PL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0861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999A70-7E1B-2647-80DD-8024A5EB3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pl-PL" sz="4000" b="1" dirty="0"/>
              <a:t>Co robią jeże</a:t>
            </a:r>
            <a:br>
              <a:rPr lang="pl-PL" sz="4000" b="1" dirty="0"/>
            </a:br>
            <a:r>
              <a:rPr lang="pl-PL" sz="4000" b="1" dirty="0"/>
              <a:t>w czasie zimy?</a:t>
            </a:r>
            <a:endParaRPr lang="pl-PL" sz="4000" b="1" dirty="0">
              <a:cs typeface="Calibri Light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8ACF2D9-8650-514B-87FC-273833276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57" b="9537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467A9AD-F608-5B45-96C2-2B7C98A47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4003371"/>
            <a:ext cx="7485413" cy="245268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2400" dirty="0"/>
              <a:t>W październiku jeż zapada w sen zimowy. Ten trudny okres spędza w wyścielonej norce ukrytej pod konarami drzew lub liśćmi. Otulony mchem, trawą i liśćmi budzi się dopiero w kwietniu.</a:t>
            </a:r>
            <a:endParaRPr lang="pl-PL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4975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24FCFE-DDFD-490B-AFCD-0320B38F7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pPr algn="ctr"/>
            <a:r>
              <a:rPr lang="pl-PL" sz="4000" b="1">
                <a:latin typeface="+mn-lt"/>
              </a:rPr>
              <a:t>Jakie zagrożenia czyhają na jeże?</a:t>
            </a:r>
            <a:endParaRPr lang="pl-PL" sz="4000" b="1">
              <a:latin typeface="+mn-lt"/>
              <a:cs typeface="Calibri"/>
            </a:endParaRPr>
          </a:p>
        </p:txBody>
      </p:sp>
      <p:pic>
        <p:nvPicPr>
          <p:cNvPr id="12" name="Obraz 18" descr="Obraz zawierający tekst, niebo, drzewo, znak&#10;&#10;Opis wygenerowany automatycznie">
            <a:extLst>
              <a:ext uri="{FF2B5EF4-FFF2-40B4-BE49-F238E27FC236}">
                <a16:creationId xmlns:a16="http://schemas.microsoft.com/office/drawing/2014/main" id="{6836233C-0174-4915-A8B4-1D99EA731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82" r="8072" b="-1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F06CB04-39EC-4B07-9E50-F098B8FEF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pl-PL" sz="1800">
                <a:ea typeface="+mn-lt"/>
                <a:cs typeface="+mn-lt"/>
              </a:rPr>
              <a:t>Mimo bojowego uzbrojenia jeż ma też swoich wrogów, do których należą psy, lisy, borsuki i sowy. Jednak największym naturalnym wrogiem jeży</a:t>
            </a:r>
            <a:br>
              <a:rPr lang="pl-PL" sz="1800" dirty="0">
                <a:ea typeface="+mn-lt"/>
                <a:cs typeface="+mn-lt"/>
              </a:rPr>
            </a:br>
            <a:r>
              <a:rPr lang="pl-PL" sz="1800">
                <a:ea typeface="+mn-lt"/>
                <a:cs typeface="+mn-lt"/>
              </a:rPr>
              <a:t>są pasożyty - głównie kleszcze.</a:t>
            </a:r>
            <a:endParaRPr lang="pl-PL" sz="1800">
              <a:cs typeface="Calibri" panose="020F0502020204030204"/>
            </a:endParaRPr>
          </a:p>
          <a:p>
            <a:pPr algn="ctr"/>
            <a:endParaRPr lang="pl-PL" sz="1800">
              <a:ea typeface="+mn-lt"/>
              <a:cs typeface="+mn-lt"/>
            </a:endParaRPr>
          </a:p>
          <a:p>
            <a:pPr algn="ctr"/>
            <a:r>
              <a:rPr lang="pl-PL" sz="1800">
                <a:ea typeface="+mn-lt"/>
                <a:cs typeface="+mn-lt"/>
              </a:rPr>
              <a:t>Niestety, człowiek również stanowi poważne zagrożenie dla tego sympatycznego zwierzęcia.</a:t>
            </a:r>
            <a:br>
              <a:rPr lang="pl-PL" sz="1800" dirty="0">
                <a:ea typeface="+mn-lt"/>
                <a:cs typeface="+mn-lt"/>
              </a:rPr>
            </a:br>
            <a:r>
              <a:rPr lang="pl-PL" sz="1800">
                <a:ea typeface="+mn-lt"/>
                <a:cs typeface="+mn-lt"/>
              </a:rPr>
              <a:t>Jeż, szukając padliny na szosach, często sam staje</a:t>
            </a:r>
            <a:br>
              <a:rPr lang="pl-PL" sz="1800" dirty="0">
                <a:ea typeface="+mn-lt"/>
                <a:cs typeface="+mn-lt"/>
              </a:rPr>
            </a:br>
            <a:r>
              <a:rPr lang="pl-PL" sz="1800">
                <a:ea typeface="+mn-lt"/>
                <a:cs typeface="+mn-lt"/>
              </a:rPr>
              <a:t>się ofiarą samochodów. Kierowcy próżno mają nadzieję, że zwierzę ucieknie. Jeż bowiem zwija</a:t>
            </a:r>
            <a:br>
              <a:rPr lang="pl-PL" sz="1800" dirty="0">
                <a:ea typeface="+mn-lt"/>
                <a:cs typeface="+mn-lt"/>
              </a:rPr>
            </a:br>
            <a:r>
              <a:rPr lang="pl-PL" sz="1800">
                <a:ea typeface="+mn-lt"/>
                <a:cs typeface="+mn-lt"/>
              </a:rPr>
              <a:t>się w kulkę i czeka, aż zagrożenie minie.</a:t>
            </a:r>
          </a:p>
        </p:txBody>
      </p:sp>
    </p:spTree>
    <p:extLst>
      <p:ext uri="{BB962C8B-B14F-4D97-AF65-F5344CB8AC3E}">
        <p14:creationId xmlns:p14="http://schemas.microsoft.com/office/powerpoint/2010/main" val="1137003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4" descr="Obraz zawierający ssak, jeż&#10;&#10;Opis wygenerowany automatycznie">
            <a:extLst>
              <a:ext uri="{FF2B5EF4-FFF2-40B4-BE49-F238E27FC236}">
                <a16:creationId xmlns:a16="http://schemas.microsoft.com/office/drawing/2014/main" id="{0D35951F-08F3-4F38-8FD9-4F5D4E5A5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56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9812E91-3E3D-430D-AC9A-C982E8F03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28" y="523032"/>
            <a:ext cx="4404009" cy="1344975"/>
          </a:xfrm>
        </p:spPr>
        <p:txBody>
          <a:bodyPr>
            <a:normAutofit/>
          </a:bodyPr>
          <a:lstStyle/>
          <a:p>
            <a:pPr algn="ctr"/>
            <a:r>
              <a:rPr lang="pl-PL" sz="4000" b="1"/>
              <a:t>Czy wiesz, że jeże...?</a:t>
            </a:r>
            <a:endParaRPr lang="pl-PL" sz="4000" b="1">
              <a:cs typeface="Calibri Ligh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7250B87-6577-4389-A8E7-58F387146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061" y="1824397"/>
            <a:ext cx="3872287" cy="41540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pl-PL" sz="1600" i="1" dirty="0">
                <a:ea typeface="+mn-lt"/>
                <a:cs typeface="+mn-lt"/>
              </a:rPr>
              <a:t>Nie obawiają się bliskości człowieka. Łatwo dają się oswoić, zwłaszcza gdy wystawimy dla niego </a:t>
            </a:r>
            <a:r>
              <a:rPr lang="pl-PL" sz="1600" i="1">
                <a:ea typeface="+mn-lt"/>
                <a:cs typeface="+mn-lt"/>
              </a:rPr>
              <a:t>miseczkę</a:t>
            </a:r>
            <a:br>
              <a:rPr lang="en-US" dirty="0"/>
            </a:br>
            <a:r>
              <a:rPr lang="pl-PL" sz="1600" i="1">
                <a:ea typeface="+mn-lt"/>
                <a:cs typeface="+mn-lt"/>
              </a:rPr>
              <a:t>z</a:t>
            </a:r>
            <a:r>
              <a:rPr lang="pl-PL" sz="1600" i="1" dirty="0">
                <a:ea typeface="+mn-lt"/>
                <a:cs typeface="+mn-lt"/>
              </a:rPr>
              <a:t> jedzeniem. Pamiętajmy jednak,</a:t>
            </a:r>
            <a:br>
              <a:rPr lang="pl-PL" sz="1600" i="1" dirty="0">
                <a:ea typeface="+mn-lt"/>
                <a:cs typeface="+mn-lt"/>
              </a:rPr>
            </a:br>
            <a:r>
              <a:rPr lang="pl-PL" sz="1600" i="1" dirty="0">
                <a:ea typeface="+mn-lt"/>
                <a:cs typeface="+mn-lt"/>
              </a:rPr>
              <a:t>że jeż w Polsce jest pod ochroną,</a:t>
            </a:r>
            <a:br>
              <a:rPr lang="pl-PL" sz="1600" i="1" dirty="0">
                <a:ea typeface="+mn-lt"/>
                <a:cs typeface="+mn-lt"/>
              </a:rPr>
            </a:br>
            <a:r>
              <a:rPr lang="pl-PL" sz="1600" i="1" dirty="0">
                <a:ea typeface="+mn-lt"/>
                <a:cs typeface="+mn-lt"/>
              </a:rPr>
              <a:t>a trzymanie go w domu jest prawnie zakazane.</a:t>
            </a:r>
            <a:endParaRPr lang="pl-PL" sz="1600" i="1" dirty="0">
              <a:cs typeface="Calibri" panose="020F0502020204030204"/>
            </a:endParaRPr>
          </a:p>
          <a:p>
            <a:pPr algn="ctr"/>
            <a:r>
              <a:rPr lang="pl-PL" sz="1600" i="1">
                <a:ea typeface="+mn-lt"/>
                <a:cs typeface="+mn-lt"/>
              </a:rPr>
              <a:t> Dawniej uważano, że jeśli jeż zamieszkał</a:t>
            </a:r>
            <a:br>
              <a:rPr lang="pl-PL" sz="1600" i="1" dirty="0">
                <a:ea typeface="+mn-lt"/>
                <a:cs typeface="+mn-lt"/>
              </a:rPr>
            </a:br>
            <a:r>
              <a:rPr lang="pl-PL" sz="1600" i="1">
                <a:ea typeface="+mn-lt"/>
                <a:cs typeface="+mn-lt"/>
              </a:rPr>
              <a:t>w okolicy domostwa, przynosił szczęście.</a:t>
            </a:r>
            <a:endParaRPr lang="pl-PL" sz="1600">
              <a:cs typeface="Calibri" panose="020F0502020204030204"/>
            </a:endParaRPr>
          </a:p>
          <a:p>
            <a:pPr algn="ctr"/>
            <a:r>
              <a:rPr lang="pl-PL" sz="1600" i="1">
                <a:ea typeface="+mn-lt"/>
                <a:cs typeface="+mn-lt"/>
              </a:rPr>
              <a:t>W Rzymie w IV w p.n.e. były hodowane na mięso i igły, które wykorzystywano jako wrzeciono.</a:t>
            </a:r>
            <a:endParaRPr lang="pl-PL" sz="1600">
              <a:cs typeface="Calibri" panose="020F0502020204030204"/>
            </a:endParaRPr>
          </a:p>
          <a:p>
            <a:pPr algn="ctr"/>
            <a:r>
              <a:rPr lang="pl-PL" sz="1600" i="1">
                <a:ea typeface="+mn-lt"/>
                <a:cs typeface="+mn-lt"/>
              </a:rPr>
              <a:t>Są znane jako pożyteczni padlinożercy, sanitariusze ogrodów i parków. Mają wpływ również na ograniczenie liczebności szkodników upraw i ogrodów.</a:t>
            </a:r>
            <a:endParaRPr lang="pl-PL" sz="16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21463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B12B8A-6560-7149-BD1A-805685FED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err="1">
                <a:cs typeface="Calibri Light"/>
              </a:rPr>
              <a:t>Netografia</a:t>
            </a:r>
            <a:endParaRPr lang="pl-PL" b="1">
              <a:cs typeface="Calibri Ligh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6ACBDB-69C2-D648-9B9F-136A264A2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254" y="1689345"/>
            <a:ext cx="10515814" cy="4611997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 algn="ctr">
              <a:buNone/>
            </a:pPr>
            <a:r>
              <a:rPr lang="pl-PL" b="1" u="sng" dirty="0">
                <a:ea typeface="+mn-lt"/>
                <a:cs typeface="+mn-lt"/>
              </a:rPr>
              <a:t>Strony internetowe:</a:t>
            </a:r>
            <a:endParaRPr lang="pl-PL"/>
          </a:p>
          <a:p>
            <a:pPr algn="ctr"/>
            <a:r>
              <a:rPr lang="pl-PL" dirty="0">
                <a:ea typeface="+mn-lt"/>
                <a:cs typeface="+mn-lt"/>
              </a:rPr>
              <a:t>https://www.lasy.gov.pl/pl/edukacja/lesnoteka-1/ssaki/jez-europejski</a:t>
            </a:r>
          </a:p>
          <a:p>
            <a:pPr marL="0" indent="0" algn="ctr">
              <a:buNone/>
            </a:pPr>
            <a:r>
              <a:rPr lang="pl-PL" b="1" u="sng" dirty="0">
                <a:ea typeface="+mn-lt"/>
                <a:cs typeface="+mn-lt"/>
              </a:rPr>
              <a:t>Zdjęcia:</a:t>
            </a:r>
          </a:p>
          <a:p>
            <a:pPr marL="0" indent="0" algn="ctr">
              <a:buNone/>
            </a:pPr>
            <a:r>
              <a:rPr lang="pl-PL" dirty="0">
                <a:ea typeface="+mn-lt"/>
                <a:cs typeface="+mn-lt"/>
              </a:rPr>
              <a:t>https://d-art.ppstatic.pl/kadry/k/r/1/c5/ed/5f526c7cd5dc0_o_large.jpg</a:t>
            </a:r>
            <a:endParaRPr lang="pl-PL" dirty="0">
              <a:cs typeface="Calibri" panose="020F0502020204030204"/>
            </a:endParaRPr>
          </a:p>
          <a:p>
            <a:pPr algn="ctr"/>
            <a:r>
              <a:rPr lang="pl-PL" dirty="0">
                <a:ea typeface="+mn-lt"/>
                <a:cs typeface="+mn-lt"/>
              </a:rPr>
              <a:t>https://s6.tvp.pl/images2/6/3/0/uid_630e69e818a9546106187d1cb8773a861573372833489_width_1280_play_0_pos_0_gs_0_height_720_jeze-w-polsce-sa-pod-ochrona-fot-shutterstocksupakrit-tirayasupasin.jpg</a:t>
            </a:r>
            <a:endParaRPr lang="pl-PL">
              <a:cs typeface="Calibri"/>
            </a:endParaRPr>
          </a:p>
          <a:p>
            <a:pPr algn="ctr"/>
            <a:r>
              <a:rPr lang="pl-PL" dirty="0">
                <a:ea typeface="+mn-lt"/>
                <a:cs typeface="+mn-lt"/>
              </a:rPr>
              <a:t>https://1.bp.blogspot.com/-NfFceaaThwI/WiMlgbw2BtI/AAAAAAAAAMY/j_1hgcEjXt0fnWHEoq4-MEWYClO7abN6QCLcBGAs/s640/robaczki.jpg</a:t>
            </a:r>
            <a:endParaRPr lang="pl-PL">
              <a:cs typeface="Calibri" panose="020F0502020204030204"/>
            </a:endParaRPr>
          </a:p>
          <a:p>
            <a:pPr algn="ctr"/>
            <a:r>
              <a:rPr lang="pl-PL" dirty="0">
                <a:ea typeface="+mn-lt"/>
                <a:cs typeface="+mn-lt"/>
              </a:rPr>
              <a:t>https://www.istockphoto.com/pl/zdj%C4%99cie/jesie%C5%84-pozostawia-t%C5%82o-jasne-li%C5%9Bcie-klonu-gm1058053994-282767280</a:t>
            </a:r>
            <a:endParaRPr lang="pl-PL">
              <a:ea typeface="+mn-lt"/>
              <a:cs typeface="+mn-lt"/>
            </a:endParaRPr>
          </a:p>
          <a:p>
            <a:pPr algn="ctr"/>
            <a:r>
              <a:rPr lang="pl-PL" dirty="0">
                <a:ea typeface="+mn-lt"/>
                <a:cs typeface="+mn-lt"/>
              </a:rPr>
              <a:t>https://www.tapetus.pl/obrazki/n/226656_jez-jesienne-liscie.jpg</a:t>
            </a:r>
            <a:endParaRPr lang="pl-PL" dirty="0">
              <a:cs typeface="Calibri" panose="020F0502020204030204"/>
            </a:endParaRPr>
          </a:p>
          <a:p>
            <a:pPr algn="ctr"/>
            <a:r>
              <a:rPr lang="pl-PL" dirty="0"/>
              <a:t>https://www.google.com/amp/s/wiadomosci.onet.pl/pogoda/prognoza-dlugoterminowa-zima-2021-eksperymentalny-model-imgw/5vk138q.amp</a:t>
            </a:r>
            <a:endParaRPr lang="pl-PL" dirty="0">
              <a:cs typeface="Calibri"/>
            </a:endParaRPr>
          </a:p>
          <a:p>
            <a:pPr algn="ctr"/>
            <a:r>
              <a:rPr lang="pl-PL" dirty="0">
                <a:ea typeface="+mn-lt"/>
                <a:cs typeface="+mn-lt"/>
              </a:rPr>
              <a:t>https://mojchorzow.pl/thumb/kierowco-zwolnij-uwazaj-na-jeze-takie-znaki-pojawily-sie-ostatnio-w-chorzowie/902597/1200/1200/i/jpg</a:t>
            </a:r>
          </a:p>
          <a:p>
            <a:pPr algn="ctr"/>
            <a:r>
              <a:rPr lang="pl-PL" dirty="0">
                <a:ea typeface="+mn-lt"/>
                <a:cs typeface="+mn-lt"/>
              </a:rPr>
              <a:t>https://porady.interia.pl/inne-zwierzeta/news-dlaczego-warto-miec-jeze-w-ogrodzie,nId,4906084</a:t>
            </a:r>
          </a:p>
        </p:txBody>
      </p:sp>
    </p:spTree>
    <p:extLst>
      <p:ext uri="{BB962C8B-B14F-4D97-AF65-F5344CB8AC3E}">
        <p14:creationId xmlns:p14="http://schemas.microsoft.com/office/powerpoint/2010/main" val="35510264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0" baseType="lpstr">
      <vt:lpstr>Motyw pakietu Office</vt:lpstr>
      <vt:lpstr>Prezentacja programu PowerPoint</vt:lpstr>
      <vt:lpstr>Jeż - co to za zwierzę?</vt:lpstr>
      <vt:lpstr>Co jedzą jeże?</vt:lpstr>
      <vt:lpstr>Jeż - co to za zwierzę?</vt:lpstr>
      <vt:lpstr>Gdzie można spotkać jeże?</vt:lpstr>
      <vt:lpstr>Co robią jeże w czasie zimy?</vt:lpstr>
      <vt:lpstr>Jakie zagrożenia czyhają na jeże?</vt:lpstr>
      <vt:lpstr>Czy wiesz, że jeże...?</vt:lpstr>
      <vt:lpstr>Netografia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Dzień </dc:title>
  <dc:creator/>
  <cp:lastModifiedBy>Paulina Hałasa</cp:lastModifiedBy>
  <cp:revision>336</cp:revision>
  <dcterms:created xsi:type="dcterms:W3CDTF">2021-10-19T12:53:09Z</dcterms:created>
  <dcterms:modified xsi:type="dcterms:W3CDTF">2021-11-08T14:59:54Z</dcterms:modified>
</cp:coreProperties>
</file>